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879" r:id="rId2"/>
    <p:sldMasterId id="2147483711" r:id="rId3"/>
  </p:sldMasterIdLst>
  <p:notesMasterIdLst>
    <p:notesMasterId r:id="rId31"/>
  </p:notesMasterIdLst>
  <p:handoutMasterIdLst>
    <p:handoutMasterId r:id="rId32"/>
  </p:handoutMasterIdLst>
  <p:sldIdLst>
    <p:sldId id="256" r:id="rId4"/>
    <p:sldId id="257" r:id="rId5"/>
    <p:sldId id="299" r:id="rId6"/>
    <p:sldId id="300" r:id="rId7"/>
    <p:sldId id="301" r:id="rId8"/>
    <p:sldId id="302" r:id="rId9"/>
    <p:sldId id="303" r:id="rId10"/>
    <p:sldId id="304" r:id="rId11"/>
    <p:sldId id="305" r:id="rId12"/>
    <p:sldId id="306" r:id="rId13"/>
    <p:sldId id="307" r:id="rId14"/>
    <p:sldId id="311" r:id="rId15"/>
    <p:sldId id="309" r:id="rId16"/>
    <p:sldId id="310" r:id="rId17"/>
    <p:sldId id="308" r:id="rId18"/>
    <p:sldId id="312" r:id="rId19"/>
    <p:sldId id="316" r:id="rId20"/>
    <p:sldId id="317" r:id="rId21"/>
    <p:sldId id="314" r:id="rId22"/>
    <p:sldId id="318" r:id="rId23"/>
    <p:sldId id="319" r:id="rId24"/>
    <p:sldId id="313" r:id="rId25"/>
    <p:sldId id="315" r:id="rId26"/>
    <p:sldId id="320" r:id="rId27"/>
    <p:sldId id="321" r:id="rId28"/>
    <p:sldId id="323" r:id="rId29"/>
    <p:sldId id="322"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6">
          <p15:clr>
            <a:srgbClr val="A4A3A4"/>
          </p15:clr>
        </p15:guide>
        <p15:guide id="2" orient="horz" pos="2548">
          <p15:clr>
            <a:srgbClr val="A4A3A4"/>
          </p15:clr>
        </p15:guide>
        <p15:guide id="3" orient="horz" pos="1620">
          <p15:clr>
            <a:srgbClr val="A4A3A4"/>
          </p15:clr>
        </p15:guide>
        <p15:guide id="4" orient="horz" pos="613">
          <p15:clr>
            <a:srgbClr val="A4A3A4"/>
          </p15:clr>
        </p15:guide>
        <p15:guide id="5" orient="horz" pos="754">
          <p15:clr>
            <a:srgbClr val="A4A3A4"/>
          </p15:clr>
        </p15:guide>
        <p15:guide id="6" orient="horz" pos="2887">
          <p15:clr>
            <a:srgbClr val="A4A3A4"/>
          </p15:clr>
        </p15:guide>
        <p15:guide id="7" pos="5674">
          <p15:clr>
            <a:srgbClr val="A4A3A4"/>
          </p15:clr>
        </p15:guide>
        <p15:guide id="8" pos="3663">
          <p15:clr>
            <a:srgbClr val="A4A3A4"/>
          </p15:clr>
        </p15:guide>
        <p15:guide id="9" pos="259">
          <p15:clr>
            <a:srgbClr val="A4A3A4"/>
          </p15:clr>
        </p15:guide>
        <p15:guide id="10" pos="2880">
          <p15:clr>
            <a:srgbClr val="A4A3A4"/>
          </p15:clr>
        </p15:guide>
        <p15:guide id="11" pos="8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232F"/>
    <a:srgbClr val="C0504D"/>
    <a:srgbClr val="4E1610"/>
    <a:srgbClr val="C15105"/>
    <a:srgbClr val="D3957F"/>
    <a:srgbClr val="0072CE"/>
    <a:srgbClr val="CC5551"/>
    <a:srgbClr val="682310"/>
    <a:srgbClr val="0B2D72"/>
    <a:srgbClr val="418ED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13F6E7-D048-EF4F-B20B-5E485C398A7C}" v="35" dt="2024-04-22T15:20:18.4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81" autoAdjust="0"/>
    <p:restoredTop sz="96327" autoAdjust="0"/>
  </p:normalViewPr>
  <p:slideViewPr>
    <p:cSldViewPr snapToGrid="0" snapToObjects="1">
      <p:cViewPr varScale="1">
        <p:scale>
          <a:sx n="134" d="100"/>
          <a:sy n="134" d="100"/>
        </p:scale>
        <p:origin x="1380" y="120"/>
      </p:cViewPr>
      <p:guideLst>
        <p:guide orient="horz" pos="926"/>
        <p:guide orient="horz" pos="2548"/>
        <p:guide orient="horz" pos="1620"/>
        <p:guide orient="horz" pos="613"/>
        <p:guide orient="horz" pos="754"/>
        <p:guide orient="horz" pos="2887"/>
        <p:guide pos="5674"/>
        <p:guide pos="3663"/>
        <p:guide pos="259"/>
        <p:guide pos="2880"/>
        <p:guide pos="8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D7D3A2-31E4-8E42-BFE4-E1D5C718E739}" type="datetimeFigureOut">
              <a:rPr lang="en-US" smtClean="0"/>
              <a:pPr/>
              <a:t>4/22/2024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98F7A4-CE3D-804B-A1DB-4079A629C97B}" type="slidenum">
              <a:rPr lang="en-US" smtClean="0"/>
              <a:pPr/>
              <a:t>‹#›</a:t>
            </a:fld>
            <a:endParaRPr lang="en-US" dirty="0"/>
          </a:p>
        </p:txBody>
      </p:sp>
    </p:spTree>
    <p:extLst>
      <p:ext uri="{BB962C8B-B14F-4D97-AF65-F5344CB8AC3E}">
        <p14:creationId xmlns:p14="http://schemas.microsoft.com/office/powerpoint/2010/main" val="3295679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0E2176-2878-124F-9D1F-E150291074BD}" type="datetimeFigureOut">
              <a:rPr lang="en-US" smtClean="0"/>
              <a:pPr/>
              <a:t>4/22/2024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D3DDD1-A2AC-0143-A10E-767D06A6F773}" type="slidenum">
              <a:rPr lang="en-US" smtClean="0"/>
              <a:pPr/>
              <a:t>‹#›</a:t>
            </a:fld>
            <a:endParaRPr lang="en-US" dirty="0"/>
          </a:p>
        </p:txBody>
      </p:sp>
    </p:spTree>
    <p:extLst>
      <p:ext uri="{BB962C8B-B14F-4D97-AF65-F5344CB8AC3E}">
        <p14:creationId xmlns:p14="http://schemas.microsoft.com/office/powerpoint/2010/main" val="383555749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D3DDD1-A2AC-0143-A10E-767D06A6F773}" type="slidenum">
              <a:rPr lang="en-US" smtClean="0"/>
              <a:pPr/>
              <a:t>15</a:t>
            </a:fld>
            <a:endParaRPr lang="en-US" dirty="0"/>
          </a:p>
        </p:txBody>
      </p:sp>
    </p:spTree>
    <p:extLst>
      <p:ext uri="{BB962C8B-B14F-4D97-AF65-F5344CB8AC3E}">
        <p14:creationId xmlns:p14="http://schemas.microsoft.com/office/powerpoint/2010/main" val="6601981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4" Type="http://schemas.microsoft.com/office/2007/relationships/hdphoto" Target="../media/hdphoto2.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speaker">
    <p:bg>
      <p:bgPr>
        <a:solidFill>
          <a:srgbClr val="76232F"/>
        </a:solidFill>
        <a:effectLst/>
      </p:bgPr>
    </p:bg>
    <p:spTree>
      <p:nvGrpSpPr>
        <p:cNvPr id="1" name=""/>
        <p:cNvGrpSpPr/>
        <p:nvPr/>
      </p:nvGrpSpPr>
      <p:grpSpPr>
        <a:xfrm>
          <a:off x="0" y="0"/>
          <a:ext cx="0" cy="0"/>
          <a:chOff x="0" y="0"/>
          <a:chExt cx="0" cy="0"/>
        </a:xfrm>
      </p:grpSpPr>
      <p:pic>
        <p:nvPicPr>
          <p:cNvPr id="12" name="JHSPH Torch">
            <a:extLst>
              <a:ext uri="{FF2B5EF4-FFF2-40B4-BE49-F238E27FC236}">
                <a16:creationId xmlns:a16="http://schemas.microsoft.com/office/drawing/2014/main" id="{090F78FE-4F9C-1648-A329-20068F9D39E5}"/>
              </a:ext>
              <a:ext uri="{C183D7F6-B498-43B3-948B-1728B52AA6E4}">
                <adec:decorative xmlns:adec="http://schemas.microsoft.com/office/drawing/2017/decorative" val="1"/>
              </a:ext>
            </a:extLst>
          </p:cNvPr>
          <p:cNvPicPr>
            <a:picLocks noChangeAspect="1"/>
          </p:cNvPicPr>
          <p:nvPr userDrawn="1"/>
        </p:nvPicPr>
        <p:blipFill>
          <a:blip r:embed="rId4">
            <a:lum bright="70000" contrast="-70000"/>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0" y="170643"/>
            <a:ext cx="3561347" cy="4972857"/>
          </a:xfrm>
          <a:prstGeom prst="rect">
            <a:avLst/>
          </a:prstGeom>
        </p:spPr>
      </p:pic>
      <p:pic>
        <p:nvPicPr>
          <p:cNvPr id="15" name="JHSPH Logo" descr="Johns Hopkins Bloomberg School of Public Health logo—shield with torch and name.">
            <a:extLst>
              <a:ext uri="{FF2B5EF4-FFF2-40B4-BE49-F238E27FC236}">
                <a16:creationId xmlns:a16="http://schemas.microsoft.com/office/drawing/2014/main" id="{37FA446E-D53D-6D45-99E8-06AF286630AF}"/>
              </a:ext>
              <a:ext uri="{C183D7F6-B498-43B3-948B-1728B52AA6E4}">
                <adec:decorative xmlns:adec="http://schemas.microsoft.com/office/drawing/2017/decorative" val="0"/>
              </a:ext>
            </a:extLst>
          </p:cNvPr>
          <p:cNvPicPr>
            <a:picLocks noChangeAspect="1"/>
          </p:cNvPicPr>
          <p:nvPr userDrawn="1"/>
        </p:nvPicPr>
        <p:blipFill>
          <a:blip r:embed="rId6">
            <a:duotone>
              <a:schemeClr val="accent2">
                <a:shade val="45000"/>
                <a:satMod val="135000"/>
              </a:schemeClr>
              <a:prstClr val="white"/>
            </a:duotone>
          </a:blip>
          <a:stretch>
            <a:fillRect/>
          </a:stretch>
        </p:blipFill>
        <p:spPr>
          <a:xfrm>
            <a:off x="0" y="1253511"/>
            <a:ext cx="1947672" cy="1323350"/>
          </a:xfrm>
          <a:prstGeom prst="rect">
            <a:avLst/>
          </a:prstGeom>
        </p:spPr>
      </p:pic>
      <p:sp>
        <p:nvSpPr>
          <p:cNvPr id="11" name="Title">
            <a:extLst>
              <a:ext uri="{FF2B5EF4-FFF2-40B4-BE49-F238E27FC236}">
                <a16:creationId xmlns:a16="http://schemas.microsoft.com/office/drawing/2014/main" id="{83146688-4522-C14B-9258-3C0296D2831E}"/>
              </a:ext>
            </a:extLst>
          </p:cNvPr>
          <p:cNvSpPr>
            <a:spLocks noGrp="1" noChangeArrowheads="1"/>
          </p:cNvSpPr>
          <p:nvPr>
            <p:ph type="ctrTitle" hasCustomPrompt="1"/>
            <p:custDataLst>
              <p:tags r:id="rId1"/>
            </p:custDataLst>
          </p:nvPr>
        </p:nvSpPr>
        <p:spPr bwMode="auto">
          <a:xfrm>
            <a:off x="3561347" y="1593000"/>
            <a:ext cx="5303541" cy="1101329"/>
          </a:xfrm>
          <a:prstGeom prst="rect">
            <a:avLst/>
          </a:prstGeom>
          <a:noFill/>
          <a:ln>
            <a:miter lim="800000"/>
            <a:headEnd/>
            <a:tailEnd/>
          </a:ln>
        </p:spPr>
        <p:txBody>
          <a:bodyPr lIns="91418" tIns="45710" rIns="91418" bIns="45710" anchor="b">
            <a:noAutofit/>
          </a:bodyPr>
          <a:lstStyle>
            <a:lvl1pPr algn="r">
              <a:defRPr sz="3000" b="1" i="0">
                <a:latin typeface="Corbel" panose="020B0503020204020204" pitchFamily="34" charset="0"/>
                <a:cs typeface="Calibri"/>
              </a:defRPr>
            </a:lvl1pPr>
          </a:lstStyle>
          <a:p>
            <a:r>
              <a:rPr lang="en-US" dirty="0"/>
              <a:t>Click to add presentation title</a:t>
            </a:r>
          </a:p>
        </p:txBody>
      </p:sp>
      <p:sp>
        <p:nvSpPr>
          <p:cNvPr id="6" name="Faculty Name"/>
          <p:cNvSpPr>
            <a:spLocks noGrp="1" noChangeArrowheads="1"/>
          </p:cNvSpPr>
          <p:nvPr>
            <p:ph type="subTitle" idx="1" hasCustomPrompt="1"/>
            <p:custDataLst>
              <p:tags r:id="rId2"/>
            </p:custDataLst>
          </p:nvPr>
        </p:nvSpPr>
        <p:spPr bwMode="auto">
          <a:xfrm>
            <a:off x="2566217" y="2887619"/>
            <a:ext cx="4869633" cy="1070928"/>
          </a:xfrm>
          <a:prstGeom prst="rect">
            <a:avLst/>
          </a:prstGeom>
          <a:noFill/>
          <a:ln>
            <a:noFill/>
            <a:miter lim="800000"/>
            <a:headEnd/>
            <a:tailEnd/>
          </a:ln>
        </p:spPr>
        <p:txBody>
          <a:bodyPr lIns="91429" tIns="45715" rIns="91429" bIns="45715">
            <a:noAutofit/>
          </a:bodyPr>
          <a:lstStyle>
            <a:lvl1pPr marL="0" indent="0" algn="r">
              <a:spcBef>
                <a:spcPct val="0"/>
              </a:spcBef>
              <a:buFont typeface="Wingdings" pitchFamily="-84" charset="2"/>
              <a:buNone/>
              <a:defRPr sz="1800" b="0" i="0" baseline="0">
                <a:solidFill>
                  <a:srgbClr val="FFE0B3"/>
                </a:solidFill>
                <a:latin typeface="Corbel" panose="020B0503020204020204" pitchFamily="34" charset="0"/>
                <a:cs typeface="Calibri"/>
              </a:defRPr>
            </a:lvl1pPr>
          </a:lstStyle>
          <a:p>
            <a:r>
              <a:rPr lang="en-US" dirty="0"/>
              <a:t>Click to add faculty name</a:t>
            </a:r>
          </a:p>
        </p:txBody>
      </p:sp>
      <p:sp>
        <p:nvSpPr>
          <p:cNvPr id="7" name="Faculty Photo"/>
          <p:cNvSpPr>
            <a:spLocks noGrp="1"/>
          </p:cNvSpPr>
          <p:nvPr>
            <p:ph type="pic" sz="quarter" idx="11" hasCustomPrompt="1"/>
          </p:nvPr>
        </p:nvSpPr>
        <p:spPr>
          <a:xfrm>
            <a:off x="7493288" y="2887619"/>
            <a:ext cx="1371600" cy="1371600"/>
          </a:xfrm>
          <a:prstGeom prst="rect">
            <a:avLst/>
          </a:prstGeom>
          <a:ln w="12700" cap="flat" cmpd="sng" algn="ctr">
            <a:solidFill>
              <a:srgbClr val="6CACE4">
                <a:alpha val="30000"/>
              </a:srgbClr>
            </a:solidFill>
            <a:prstDash val="solid"/>
            <a:miter lim="800000"/>
            <a:headEnd type="none" w="med" len="med"/>
            <a:tailEnd type="none" w="med" len="med"/>
          </a:ln>
        </p:spPr>
        <p:txBody>
          <a:bodyPr/>
          <a:lstStyle>
            <a:lvl1pPr>
              <a:buNone/>
              <a:defRPr sz="1400">
                <a:solidFill>
                  <a:srgbClr val="FFFFFF"/>
                </a:solidFill>
                <a:latin typeface="+mj-lt"/>
                <a:cs typeface="Arial"/>
              </a:defRPr>
            </a:lvl1pPr>
          </a:lstStyle>
          <a:p>
            <a:r>
              <a:rPr lang="en-US" dirty="0"/>
              <a:t>Drag image to placeholder or click icon to add</a:t>
            </a:r>
          </a:p>
        </p:txBody>
      </p:sp>
      <p:sp>
        <p:nvSpPr>
          <p:cNvPr id="14" name="Copyright">
            <a:extLst>
              <a:ext uri="{FF2B5EF4-FFF2-40B4-BE49-F238E27FC236}">
                <a16:creationId xmlns:a16="http://schemas.microsoft.com/office/drawing/2014/main" id="{365E64C5-BBD3-8949-A94D-C405E77BA4F2}"/>
              </a:ext>
            </a:extLst>
          </p:cNvPr>
          <p:cNvSpPr/>
          <p:nvPr userDrawn="1"/>
        </p:nvSpPr>
        <p:spPr>
          <a:xfrm>
            <a:off x="1655447" y="4586585"/>
            <a:ext cx="5833106" cy="49244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alpha val="25000"/>
                  </a:srgbClr>
                </a:solidFill>
                <a:effectLst/>
                <a:uLnTx/>
                <a:uFillTx/>
                <a:latin typeface="+mj-lt"/>
                <a:ea typeface="+mn-ea"/>
              </a:rPr>
              <a:t>Produced by the Center for Teaching and Learning at the Johns Hopkins Bloomberg School of Public Health. </a:t>
            </a:r>
            <a:br>
              <a:rPr kumimoji="0" lang="en-US" sz="800" b="1" i="0" u="none" strike="noStrike" kern="1200" cap="none" spc="0" normalizeH="0" baseline="0" noProof="0" dirty="0">
                <a:ln>
                  <a:noFill/>
                </a:ln>
                <a:solidFill>
                  <a:srgbClr val="FFFFFF">
                    <a:alpha val="25000"/>
                  </a:srgbClr>
                </a:solidFill>
                <a:effectLst/>
                <a:uLnTx/>
                <a:uFillTx/>
                <a:latin typeface="+mj-lt"/>
                <a:ea typeface="+mn-ea"/>
              </a:rPr>
            </a:br>
            <a:r>
              <a:rPr kumimoji="0" lang="en-US" sz="800" b="0" i="0" u="none" strike="noStrike" kern="1200" cap="none" spc="0" normalizeH="0" baseline="0" noProof="0" dirty="0">
                <a:ln>
                  <a:noFill/>
                </a:ln>
                <a:solidFill>
                  <a:srgbClr val="FFFFFF">
                    <a:alpha val="25000"/>
                  </a:srgbClr>
                </a:solidFill>
                <a:effectLst/>
                <a:uLnTx/>
                <a:uFillTx/>
                <a:latin typeface="+mj-lt"/>
                <a:ea typeface="+mn-ea"/>
              </a:rPr>
              <a:t>The material in this video is subject to the copyright of the owners of the material and is being provided for educational purposes under rules of fair use for registered students in this course only. No additional copies of the copyrighted work may be made or distributed.</a:t>
            </a:r>
          </a:p>
        </p:txBody>
      </p:sp>
      <p:sp>
        <p:nvSpPr>
          <p:cNvPr id="2" name="Slide Number">
            <a:extLst>
              <a:ext uri="{FF2B5EF4-FFF2-40B4-BE49-F238E27FC236}">
                <a16:creationId xmlns:a16="http://schemas.microsoft.com/office/drawing/2014/main" id="{121299DB-AEF3-5F4A-AB50-7091CB3CC2C6}"/>
              </a:ext>
            </a:extLst>
          </p:cNvPr>
          <p:cNvSpPr>
            <a:spLocks noGrp="1"/>
          </p:cNvSpPr>
          <p:nvPr>
            <p:ph type="sldNum" sz="quarter" idx="12"/>
          </p:nvPr>
        </p:nvSpPr>
        <p:spPr>
          <a:xfrm>
            <a:off x="8342334" y="4773613"/>
            <a:ext cx="649266" cy="274637"/>
          </a:xfrm>
          <a:prstGeom prst="rect">
            <a:avLst/>
          </a:prstGeom>
        </p:spPr>
        <p:txBody>
          <a:bodyPr/>
          <a:lstStyle>
            <a:lvl1pPr>
              <a:defRPr b="0" i="0">
                <a:latin typeface="Corbel" panose="020B0503020204020204" pitchFamily="34" charset="0"/>
              </a:defRPr>
            </a:lvl1pPr>
          </a:lstStyle>
          <a:p>
            <a:fld id="{8ABDC324-684B-9C44-A484-D2B69E2467CF}" type="slidenum">
              <a:rPr lang="en-US" smtClean="0"/>
              <a:pPr/>
              <a:t>‹#›</a:t>
            </a:fld>
            <a:endParaRPr lang="en-US" dirty="0"/>
          </a:p>
        </p:txBody>
      </p:sp>
      <p:cxnSp>
        <p:nvCxnSpPr>
          <p:cNvPr id="13" name="Rule">
            <a:extLst>
              <a:ext uri="{FF2B5EF4-FFF2-40B4-BE49-F238E27FC236}">
                <a16:creationId xmlns:a16="http://schemas.microsoft.com/office/drawing/2014/main" id="{77EA13D3-A16B-DD46-A5F9-A95655B9B3C9}"/>
              </a:ext>
              <a:ext uri="{C183D7F6-B498-43B3-948B-1728B52AA6E4}">
                <adec:decorative xmlns:adec="http://schemas.microsoft.com/office/drawing/2017/decorative" val="1"/>
              </a:ext>
            </a:extLst>
          </p:cNvPr>
          <p:cNvCxnSpPr>
            <a:cxnSpLocks noChangeShapeType="1"/>
          </p:cNvCxnSpPr>
          <p:nvPr userDrawn="1"/>
        </p:nvCxnSpPr>
        <p:spPr bwMode="auto">
          <a:xfrm>
            <a:off x="3561347" y="2800451"/>
            <a:ext cx="5303541" cy="0"/>
          </a:xfrm>
          <a:prstGeom prst="line">
            <a:avLst/>
          </a:prstGeom>
          <a:noFill/>
          <a:ln w="9525">
            <a:solidFill>
              <a:srgbClr val="418EDF">
                <a:alpha val="30000"/>
              </a:srgbClr>
            </a:solidFill>
            <a:round/>
            <a:headEnd type="none" w="sm" len="sm"/>
            <a:tailEnd type="none" w="sm" len="sm"/>
          </a:ln>
        </p:spPr>
      </p:cxnSp>
    </p:spTree>
    <p:extLst>
      <p:ext uri="{BB962C8B-B14F-4D97-AF65-F5344CB8AC3E}">
        <p14:creationId xmlns:p14="http://schemas.microsoft.com/office/powerpoint/2010/main" val="2323164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IDDEN title">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49313" y="1116711"/>
            <a:ext cx="8858161" cy="857250"/>
          </a:xfrm>
        </p:spPr>
        <p:txBody>
          <a:bodyPr/>
          <a:lstStyle>
            <a:lvl1pPr>
              <a:defRPr baseline="0">
                <a:solidFill>
                  <a:schemeClr val="tx1"/>
                </a:solidFill>
              </a:defRPr>
            </a:lvl1pPr>
          </a:lstStyle>
          <a:p>
            <a:r>
              <a:rPr lang="en-US" dirty="0"/>
              <a:t>Add title in Outline view</a:t>
            </a:r>
          </a:p>
        </p:txBody>
      </p:sp>
      <p:sp>
        <p:nvSpPr>
          <p:cNvPr id="4" name="Photo"/>
          <p:cNvSpPr>
            <a:spLocks noGrp="1"/>
          </p:cNvSpPr>
          <p:nvPr>
            <p:ph type="pic" sz="quarter" idx="13" hasCustomPrompt="1"/>
          </p:nvPr>
        </p:nvSpPr>
        <p:spPr>
          <a:xfrm>
            <a:off x="0" y="0"/>
            <a:ext cx="9144000" cy="5143500"/>
          </a:xfrm>
          <a:ln>
            <a:noFill/>
          </a:ln>
        </p:spPr>
        <p:txBody>
          <a:bodyPr/>
          <a:lstStyle>
            <a:lvl1pPr marL="0" indent="0">
              <a:buNone/>
              <a:defRPr baseline="0">
                <a:solidFill>
                  <a:schemeClr val="bg1"/>
                </a:solidFill>
              </a:defRPr>
            </a:lvl1pPr>
          </a:lstStyle>
          <a:p>
            <a:r>
              <a:rPr lang="en-US" dirty="0"/>
              <a:t>Click icon to add full-slide image</a:t>
            </a:r>
          </a:p>
        </p:txBody>
      </p:sp>
      <p:sp>
        <p:nvSpPr>
          <p:cNvPr id="7" name="Source">
            <a:extLst>
              <a:ext uri="{FF2B5EF4-FFF2-40B4-BE49-F238E27FC236}">
                <a16:creationId xmlns:a16="http://schemas.microsoft.com/office/drawing/2014/main" id="{A20D78D4-2BDB-A44F-8D2A-AD311AE30537}"/>
              </a:ext>
            </a:extLst>
          </p:cNvPr>
          <p:cNvSpPr>
            <a:spLocks noGrp="1"/>
          </p:cNvSpPr>
          <p:nvPr>
            <p:ph idx="12"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5" name="Slide Number">
            <a:extLst>
              <a:ext uri="{FF2B5EF4-FFF2-40B4-BE49-F238E27FC236}">
                <a16:creationId xmlns:a16="http://schemas.microsoft.com/office/drawing/2014/main" id="{9C0EBDEC-E0F6-554C-96E0-9FBD98D92467}"/>
              </a:ext>
            </a:extLst>
          </p:cNvPr>
          <p:cNvSpPr>
            <a:spLocks noGrp="1"/>
          </p:cNvSpPr>
          <p:nvPr>
            <p:ph type="sldNum" sz="quarter" idx="14"/>
          </p:nvPr>
        </p:nvSpPr>
        <p:spPr/>
        <p:txBody>
          <a:bodyPr/>
          <a:lstStyle/>
          <a:p>
            <a:fld id="{8ABDC324-684B-9C44-A484-D2B69E2467CF}" type="slidenum">
              <a:rPr lang="en-US" smtClean="0"/>
              <a:pPr/>
              <a:t>‹#›</a:t>
            </a:fld>
            <a:endParaRPr lang="en-US"/>
          </a:p>
        </p:txBody>
      </p:sp>
    </p:spTree>
    <p:extLst>
      <p:ext uri="{BB962C8B-B14F-4D97-AF65-F5344CB8AC3E}">
        <p14:creationId xmlns:p14="http://schemas.microsoft.com/office/powerpoint/2010/main" val="1901560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large photo">
    <p:spTree>
      <p:nvGrpSpPr>
        <p:cNvPr id="1" name=""/>
        <p:cNvGrpSpPr/>
        <p:nvPr/>
      </p:nvGrpSpPr>
      <p:grpSpPr>
        <a:xfrm>
          <a:off x="0" y="0"/>
          <a:ext cx="0" cy="0"/>
          <a:chOff x="0" y="0"/>
          <a:chExt cx="0" cy="0"/>
        </a:xfrm>
      </p:grpSpPr>
      <p:sp>
        <p:nvSpPr>
          <p:cNvPr id="9" name="Title">
            <a:extLst>
              <a:ext uri="{FF2B5EF4-FFF2-40B4-BE49-F238E27FC236}">
                <a16:creationId xmlns:a16="http://schemas.microsoft.com/office/drawing/2014/main" id="{845D2855-4BDC-2949-A7F8-15C653BAFD76}"/>
              </a:ext>
            </a:extLst>
          </p:cNvPr>
          <p:cNvSpPr>
            <a:spLocks noGrp="1"/>
          </p:cNvSpPr>
          <p:nvPr>
            <p:ph type="title" hasCustomPrompt="1"/>
          </p:nvPr>
        </p:nvSpPr>
        <p:spPr>
          <a:xfrm>
            <a:off x="149315" y="66526"/>
            <a:ext cx="2191563" cy="1243172"/>
          </a:xfrm>
        </p:spPr>
        <p:txBody>
          <a:bodyPr/>
          <a:lstStyle>
            <a:lvl1pPr>
              <a:defRPr b="1" i="0">
                <a:latin typeface="Corbel" panose="020B0503020204020204" pitchFamily="34" charset="0"/>
              </a:defRPr>
            </a:lvl1pPr>
          </a:lstStyle>
          <a:p>
            <a:r>
              <a:rPr lang="en-US" dirty="0"/>
              <a:t>Click to add title</a:t>
            </a:r>
          </a:p>
        </p:txBody>
      </p:sp>
      <p:sp>
        <p:nvSpPr>
          <p:cNvPr id="4" name="Photo"/>
          <p:cNvSpPr>
            <a:spLocks noGrp="1"/>
          </p:cNvSpPr>
          <p:nvPr>
            <p:ph type="pic" sz="quarter" idx="11" hasCustomPrompt="1"/>
          </p:nvPr>
        </p:nvSpPr>
        <p:spPr>
          <a:xfrm>
            <a:off x="2539364" y="0"/>
            <a:ext cx="6604635" cy="5143500"/>
          </a:xfrm>
          <a:prstGeom prst="rect">
            <a:avLst/>
          </a:prstGeom>
        </p:spPr>
        <p:txBody>
          <a:bodyPr vert="horz"/>
          <a:lstStyle>
            <a:lvl1pPr marL="0" indent="0">
              <a:buNone/>
              <a:defRPr sz="1800" baseline="0"/>
            </a:lvl1pPr>
          </a:lstStyle>
          <a:p>
            <a:r>
              <a:rPr lang="en-US" dirty="0"/>
              <a:t>Click icon to add image or drag and drop image to placeholder</a:t>
            </a:r>
          </a:p>
        </p:txBody>
      </p:sp>
      <p:sp>
        <p:nvSpPr>
          <p:cNvPr id="8" name="Source">
            <a:extLst>
              <a:ext uri="{FF2B5EF4-FFF2-40B4-BE49-F238E27FC236}">
                <a16:creationId xmlns:a16="http://schemas.microsoft.com/office/drawing/2014/main" id="{904D3AB3-06BD-EC46-AEC4-64AAD3E51B9D}"/>
              </a:ext>
            </a:extLst>
          </p:cNvPr>
          <p:cNvSpPr>
            <a:spLocks noGrp="1"/>
          </p:cNvSpPr>
          <p:nvPr>
            <p:ph idx="12" hasCustomPrompt="1"/>
          </p:nvPr>
        </p:nvSpPr>
        <p:spPr>
          <a:xfrm>
            <a:off x="2656330" y="4768214"/>
            <a:ext cx="5613729"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2" name="Slide Number">
            <a:extLst>
              <a:ext uri="{FF2B5EF4-FFF2-40B4-BE49-F238E27FC236}">
                <a16:creationId xmlns:a16="http://schemas.microsoft.com/office/drawing/2014/main" id="{C17433F5-B937-B647-A06F-CB66175E77BC}"/>
              </a:ext>
            </a:extLst>
          </p:cNvPr>
          <p:cNvSpPr>
            <a:spLocks noGrp="1"/>
          </p:cNvSpPr>
          <p:nvPr>
            <p:ph type="sldNum" sz="quarter" idx="15"/>
          </p:nvPr>
        </p:nvSpPr>
        <p:spPr/>
        <p:txBody>
          <a:bodyPr/>
          <a:lstStyle>
            <a:lvl1pPr>
              <a:defRPr b="0" i="0">
                <a:latin typeface="Corbel" panose="020B0503020204020204" pitchFamily="34" charset="0"/>
              </a:defRPr>
            </a:lvl1p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123533936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le bulle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BEB118F3-18F1-3D4F-8875-6DEF12C4AF7E}"/>
              </a:ext>
            </a:extLst>
          </p:cNvPr>
          <p:cNvSpPr>
            <a:spLocks noGrp="1"/>
          </p:cNvSpPr>
          <p:nvPr>
            <p:ph type="title" hasCustomPrompt="1"/>
          </p:nvPr>
        </p:nvSpPr>
        <p:spPr>
          <a:xfrm>
            <a:off x="149315" y="66526"/>
            <a:ext cx="2191563" cy="1243172"/>
          </a:xfrm>
        </p:spPr>
        <p:txBody>
          <a:bodyPr/>
          <a:lstStyle>
            <a:lvl1pPr>
              <a:defRPr b="1" i="0">
                <a:latin typeface="Corbel" panose="020B0503020204020204" pitchFamily="34" charset="0"/>
              </a:defRPr>
            </a:lvl1pPr>
          </a:lstStyle>
          <a:p>
            <a:r>
              <a:rPr lang="en-US" dirty="0"/>
              <a:t>Click to add title</a:t>
            </a:r>
          </a:p>
        </p:txBody>
      </p:sp>
      <p:sp>
        <p:nvSpPr>
          <p:cNvPr id="6" name="Box"/>
          <p:cNvSpPr>
            <a:spLocks noGrp="1"/>
          </p:cNvSpPr>
          <p:nvPr>
            <p:ph idx="1" hasCustomPrompt="1"/>
          </p:nvPr>
        </p:nvSpPr>
        <p:spPr>
          <a:xfrm>
            <a:off x="2660810" y="133351"/>
            <a:ext cx="6352855" cy="4453388"/>
          </a:xfrm>
          <a:prstGeom prst="rect">
            <a:avLst/>
          </a:prstGeom>
          <a:ln w="9525" cmpd="sng">
            <a:solidFill>
              <a:srgbClr val="6CACE4">
                <a:alpha val="20000"/>
              </a:srgbClr>
            </a:solidFill>
          </a:ln>
        </p:spPr>
        <p:txBody>
          <a:bodyPr/>
          <a:lstStyle>
            <a:lvl1pPr marL="292608" indent="-292608">
              <a:spcBef>
                <a:spcPts val="2400"/>
              </a:spcBef>
              <a:buClr>
                <a:srgbClr val="C0504D"/>
              </a:buClr>
              <a:buSzPct val="80000"/>
              <a:buFont typeface="Arial" panose="020B0604020202020204" pitchFamily="34" charset="0"/>
              <a:buChar char="►"/>
              <a:defRPr lang="en-US" sz="1600" b="0" i="0" kern="1200" baseline="0" dirty="0" smtClean="0">
                <a:solidFill>
                  <a:schemeClr val="tx1"/>
                </a:solidFill>
                <a:latin typeface="Corbel" panose="020B0503020204020204" pitchFamily="34" charset="0"/>
                <a:ea typeface="+mn-ea"/>
                <a:cs typeface="+mn-cs"/>
              </a:defRPr>
            </a:lvl1pPr>
            <a:lvl2pPr marL="568325" indent="-284163">
              <a:spcBef>
                <a:spcPts val="0"/>
              </a:spcBef>
              <a:buClr>
                <a:srgbClr val="C0504D"/>
              </a:buClr>
              <a:buSzPct val="80000"/>
              <a:buFont typeface="Arial" panose="020B0604020202020204" pitchFamily="34" charset="0"/>
              <a:buChar char="►"/>
              <a:defRPr sz="1600" b="0" i="0">
                <a:latin typeface="Corbel" panose="020B0503020204020204" pitchFamily="34" charset="0"/>
              </a:defRPr>
            </a:lvl2pPr>
            <a:lvl3pPr marL="803275" indent="-230188">
              <a:spcBef>
                <a:spcPts val="0"/>
              </a:spcBef>
              <a:buClr>
                <a:srgbClr val="C0504D"/>
              </a:buClr>
              <a:buFont typeface="Arial" panose="020B0604020202020204" pitchFamily="34" charset="0"/>
              <a:buChar char="●"/>
              <a:tabLst/>
              <a:defRPr sz="1600" b="0" i="0">
                <a:latin typeface="Corbel" panose="020B0503020204020204" pitchFamily="34" charset="0"/>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8" name="Source">
            <a:extLst>
              <a:ext uri="{FF2B5EF4-FFF2-40B4-BE49-F238E27FC236}">
                <a16:creationId xmlns:a16="http://schemas.microsoft.com/office/drawing/2014/main" id="{927F2F75-61C2-7F4D-B62A-0F7C84901C38}"/>
              </a:ext>
            </a:extLst>
          </p:cNvPr>
          <p:cNvSpPr>
            <a:spLocks noGrp="1"/>
          </p:cNvSpPr>
          <p:nvPr>
            <p:ph idx="12" hasCustomPrompt="1"/>
          </p:nvPr>
        </p:nvSpPr>
        <p:spPr>
          <a:xfrm>
            <a:off x="2656330" y="4768214"/>
            <a:ext cx="5613729"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30B9C482-9F3A-D44D-B933-0895BD3D6A85}"/>
              </a:ext>
            </a:extLst>
          </p:cNvPr>
          <p:cNvSpPr>
            <a:spLocks noGrp="1"/>
          </p:cNvSpPr>
          <p:nvPr>
            <p:ph type="sldNum" sz="quarter" idx="15"/>
          </p:nvPr>
        </p:nvSpPr>
        <p:spPr/>
        <p:txBody>
          <a:bodyPr/>
          <a:lstStyle>
            <a:lvl1pPr>
              <a:defRPr b="0" i="0">
                <a:latin typeface="Corbel" panose="020B0503020204020204" pitchFamily="34" charset="0"/>
              </a:defRPr>
            </a:lvl1p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1165186517"/>
      </p:ext>
    </p:extLst>
  </p:cSld>
  <p:clrMapOvr>
    <a:masterClrMapping/>
  </p:clrMapOvr>
  <p:extLst>
    <p:ext uri="{DCECCB84-F9BA-43D5-87BE-67443E8EF086}">
      <p15:sldGuideLst xmlns:p15="http://schemas.microsoft.com/office/powerpoint/2012/main">
        <p15:guide id="1" orient="horz" pos="2940" userDrawn="1">
          <p15:clr>
            <a:srgbClr val="FBAE40"/>
          </p15:clr>
        </p15:guide>
        <p15:guide id="2" pos="367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rgbClr val="76232F"/>
        </a:solidFill>
        <a:effectLst/>
      </p:bgPr>
    </p:bg>
    <p:spTree>
      <p:nvGrpSpPr>
        <p:cNvPr id="1" name=""/>
        <p:cNvGrpSpPr/>
        <p:nvPr/>
      </p:nvGrpSpPr>
      <p:grpSpPr>
        <a:xfrm>
          <a:off x="0" y="0"/>
          <a:ext cx="0" cy="0"/>
          <a:chOff x="0" y="0"/>
          <a:chExt cx="0" cy="0"/>
        </a:xfrm>
      </p:grpSpPr>
      <p:pic>
        <p:nvPicPr>
          <p:cNvPr id="2" name="JHSPH Torch">
            <a:extLst>
              <a:ext uri="{FF2B5EF4-FFF2-40B4-BE49-F238E27FC236}">
                <a16:creationId xmlns:a16="http://schemas.microsoft.com/office/drawing/2014/main" id="{1BD8C8FB-B520-7705-52AA-A3752A664FA5}"/>
              </a:ext>
              <a:ext uri="{C183D7F6-B498-43B3-948B-1728B52AA6E4}">
                <adec:decorative xmlns:adec="http://schemas.microsoft.com/office/drawing/2017/decorative" val="1"/>
              </a:ext>
            </a:extLst>
          </p:cNvPr>
          <p:cNvPicPr>
            <a:picLocks noChangeAspect="1"/>
          </p:cNvPicPr>
          <p:nvPr userDrawn="1"/>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0" y="170643"/>
            <a:ext cx="3561347" cy="4972857"/>
          </a:xfrm>
          <a:prstGeom prst="rect">
            <a:avLst/>
          </a:prstGeom>
        </p:spPr>
      </p:pic>
      <p:sp>
        <p:nvSpPr>
          <p:cNvPr id="11" name="Blue Bar">
            <a:extLst>
              <a:ext uri="{FF2B5EF4-FFF2-40B4-BE49-F238E27FC236}">
                <a16:creationId xmlns:a16="http://schemas.microsoft.com/office/drawing/2014/main" id="{2699B6E2-CA26-4B4B-BF1C-C49897F4F222}"/>
              </a:ext>
              <a:ext uri="{C183D7F6-B498-43B3-948B-1728B52AA6E4}">
                <adec:decorative xmlns:adec="http://schemas.microsoft.com/office/drawing/2017/decorative" val="1"/>
              </a:ext>
            </a:extLst>
          </p:cNvPr>
          <p:cNvSpPr/>
          <p:nvPr userDrawn="1"/>
        </p:nvSpPr>
        <p:spPr>
          <a:xfrm>
            <a:off x="2573594" y="1472513"/>
            <a:ext cx="6570406" cy="91440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Title">
            <a:extLst>
              <a:ext uri="{FF2B5EF4-FFF2-40B4-BE49-F238E27FC236}">
                <a16:creationId xmlns:a16="http://schemas.microsoft.com/office/drawing/2014/main" id="{02526154-0C64-2643-A4AA-DFE1748B74E2}"/>
              </a:ext>
            </a:extLst>
          </p:cNvPr>
          <p:cNvSpPr>
            <a:spLocks noGrp="1" noChangeArrowheads="1"/>
          </p:cNvSpPr>
          <p:nvPr>
            <p:ph type="ctrTitle" hasCustomPrompt="1"/>
            <p:custDataLst>
              <p:tags r:id="rId1"/>
            </p:custDataLst>
          </p:nvPr>
        </p:nvSpPr>
        <p:spPr bwMode="auto">
          <a:xfrm>
            <a:off x="2602586" y="1472513"/>
            <a:ext cx="6541413" cy="914400"/>
          </a:xfrm>
          <a:prstGeom prst="rect">
            <a:avLst/>
          </a:prstGeom>
          <a:noFill/>
          <a:ln>
            <a:miter lim="800000"/>
            <a:headEnd/>
            <a:tailEnd/>
          </a:ln>
        </p:spPr>
        <p:txBody>
          <a:bodyPr lIns="91418" tIns="45710" rIns="91418" bIns="45710" anchor="ctr">
            <a:noAutofit/>
          </a:bodyPr>
          <a:lstStyle>
            <a:lvl1pPr algn="ctr">
              <a:defRPr sz="3200" b="1" i="0">
                <a:latin typeface="Corbel" panose="020B0503020204020204" pitchFamily="34" charset="0"/>
                <a:cs typeface="Calibri"/>
              </a:defRPr>
            </a:lvl1pPr>
          </a:lstStyle>
          <a:p>
            <a:r>
              <a:rPr lang="en-US" dirty="0"/>
              <a:t>Click to add section title</a:t>
            </a:r>
          </a:p>
        </p:txBody>
      </p:sp>
      <p:sp>
        <p:nvSpPr>
          <p:cNvPr id="10" name="Copyright">
            <a:extLst>
              <a:ext uri="{FF2B5EF4-FFF2-40B4-BE49-F238E27FC236}">
                <a16:creationId xmlns:a16="http://schemas.microsoft.com/office/drawing/2014/main" id="{112DACE3-5A89-2749-9074-709139822E18}"/>
              </a:ext>
            </a:extLst>
          </p:cNvPr>
          <p:cNvSpPr/>
          <p:nvPr userDrawn="1"/>
        </p:nvSpPr>
        <p:spPr>
          <a:xfrm>
            <a:off x="1655447" y="4586585"/>
            <a:ext cx="5833106" cy="49244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alpha val="25000"/>
                  </a:srgbClr>
                </a:solidFill>
                <a:effectLst/>
                <a:uLnTx/>
                <a:uFillTx/>
                <a:latin typeface="+mj-lt"/>
                <a:ea typeface="+mn-ea"/>
              </a:rPr>
              <a:t>Produced by the Center for Teaching and Learning at the Johns Hopkins Bloomberg School of Public Health. </a:t>
            </a:r>
            <a:br>
              <a:rPr kumimoji="0" lang="en-US" sz="800" b="1" i="0" u="none" strike="noStrike" kern="1200" cap="none" spc="0" normalizeH="0" baseline="0" noProof="0" dirty="0">
                <a:ln>
                  <a:noFill/>
                </a:ln>
                <a:solidFill>
                  <a:srgbClr val="FFFFFF">
                    <a:alpha val="25000"/>
                  </a:srgbClr>
                </a:solidFill>
                <a:effectLst/>
                <a:uLnTx/>
                <a:uFillTx/>
                <a:latin typeface="+mj-lt"/>
                <a:ea typeface="+mn-ea"/>
              </a:rPr>
            </a:br>
            <a:r>
              <a:rPr kumimoji="0" lang="en-US" sz="800" b="0" i="0" u="none" strike="noStrike" kern="1200" cap="none" spc="0" normalizeH="0" baseline="0" noProof="0" dirty="0">
                <a:ln>
                  <a:noFill/>
                </a:ln>
                <a:solidFill>
                  <a:srgbClr val="FFFFFF">
                    <a:alpha val="25000"/>
                  </a:srgbClr>
                </a:solidFill>
                <a:effectLst/>
                <a:uLnTx/>
                <a:uFillTx/>
                <a:latin typeface="+mj-lt"/>
                <a:ea typeface="+mn-ea"/>
              </a:rPr>
              <a:t>The material in this video is subject to the copyright of the owners of the material and is being provided for educational purposes under rules of fair use for registered students in this course only. No additional copies of the copyrighted work may be made or distributed.</a:t>
            </a:r>
          </a:p>
        </p:txBody>
      </p:sp>
      <p:sp>
        <p:nvSpPr>
          <p:cNvPr id="4" name="Slide Number">
            <a:extLst>
              <a:ext uri="{FF2B5EF4-FFF2-40B4-BE49-F238E27FC236}">
                <a16:creationId xmlns:a16="http://schemas.microsoft.com/office/drawing/2014/main" id="{64715A6E-760B-D84A-ADAD-BE5FD6E48B5D}"/>
              </a:ext>
            </a:extLst>
          </p:cNvPr>
          <p:cNvSpPr>
            <a:spLocks noGrp="1"/>
          </p:cNvSpPr>
          <p:nvPr>
            <p:ph type="sldNum" sz="quarter" idx="10"/>
          </p:nvPr>
        </p:nvSpPr>
        <p:spPr>
          <a:xfrm>
            <a:off x="8342334" y="4773613"/>
            <a:ext cx="649266" cy="274637"/>
          </a:xfrm>
          <a:prstGeom prst="rect">
            <a:avLst/>
          </a:prstGeom>
        </p:spPr>
        <p:txBody>
          <a:bodyPr/>
          <a:lstStyle>
            <a:lvl1pPr>
              <a:defRPr b="0" i="0">
                <a:latin typeface="Corbel" panose="020B0503020204020204" pitchFamily="34" charset="0"/>
              </a:defRPr>
            </a:lvl1p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2948509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liner dark blue">
    <p:bg>
      <p:bgPr>
        <a:solidFill>
          <a:srgbClr val="76232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6B26C-6273-9840-B5AA-1C606EFB6EAB}"/>
              </a:ext>
            </a:extLst>
          </p:cNvPr>
          <p:cNvSpPr>
            <a:spLocks noGrp="1"/>
          </p:cNvSpPr>
          <p:nvPr>
            <p:ph type="title" hasCustomPrompt="1"/>
          </p:nvPr>
        </p:nvSpPr>
        <p:spPr>
          <a:xfrm>
            <a:off x="142919" y="2143125"/>
            <a:ext cx="8858161" cy="857250"/>
          </a:xfrm>
        </p:spPr>
        <p:txBody>
          <a:bodyPr/>
          <a:lstStyle>
            <a:lvl1pPr algn="ctr">
              <a:defRPr sz="3200" b="1" i="0">
                <a:solidFill>
                  <a:schemeClr val="bg1"/>
                </a:solidFill>
                <a:latin typeface="Corbel" panose="020B0503020204020204" pitchFamily="34" charset="0"/>
              </a:defRPr>
            </a:lvl1pPr>
          </a:lstStyle>
          <a:p>
            <a:r>
              <a:rPr lang="en-US" dirty="0"/>
              <a:t>Click to add slide title</a:t>
            </a:r>
          </a:p>
        </p:txBody>
      </p:sp>
      <p:sp>
        <p:nvSpPr>
          <p:cNvPr id="3" name="Source">
            <a:extLst>
              <a:ext uri="{FF2B5EF4-FFF2-40B4-BE49-F238E27FC236}">
                <a16:creationId xmlns:a16="http://schemas.microsoft.com/office/drawing/2014/main" id="{0A7E4179-6CF5-024A-87A2-BB006ADC58F2}"/>
              </a:ext>
            </a:extLst>
          </p:cNvPr>
          <p:cNvSpPr>
            <a:spLocks noGrp="1"/>
          </p:cNvSpPr>
          <p:nvPr>
            <p:ph idx="12"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chemeClr val="bg1"/>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5" name="Slide Number">
            <a:extLst>
              <a:ext uri="{FF2B5EF4-FFF2-40B4-BE49-F238E27FC236}">
                <a16:creationId xmlns:a16="http://schemas.microsoft.com/office/drawing/2014/main" id="{9AB46CEA-C2A9-4745-B672-A31849E8E9FE}"/>
              </a:ext>
            </a:extLst>
          </p:cNvPr>
          <p:cNvSpPr>
            <a:spLocks noGrp="1"/>
          </p:cNvSpPr>
          <p:nvPr>
            <p:ph type="sldNum" sz="quarter" idx="13"/>
          </p:nvPr>
        </p:nvSpPr>
        <p:spPr>
          <a:xfrm>
            <a:off x="8342334" y="4773613"/>
            <a:ext cx="649266" cy="274637"/>
          </a:xfrm>
          <a:prstGeom prst="rect">
            <a:avLst/>
          </a:prstGeom>
        </p:spPr>
        <p:txBody>
          <a:bodyPr/>
          <a:lstStyle>
            <a:lvl1pPr>
              <a:defRPr b="0" i="0">
                <a:latin typeface="Corbel" panose="020B0503020204020204" pitchFamily="34" charset="0"/>
              </a:defRPr>
            </a:lvl1p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2191820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ne liner dark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6B26C-6273-9840-B5AA-1C606EFB6EAB}"/>
              </a:ext>
            </a:extLst>
          </p:cNvPr>
          <p:cNvSpPr>
            <a:spLocks noGrp="1"/>
          </p:cNvSpPr>
          <p:nvPr>
            <p:ph type="title"/>
          </p:nvPr>
        </p:nvSpPr>
        <p:spPr>
          <a:xfrm>
            <a:off x="142919" y="2143125"/>
            <a:ext cx="8858161" cy="857250"/>
          </a:xfrm>
        </p:spPr>
        <p:txBody>
          <a:bodyPr/>
          <a:lstStyle>
            <a:lvl1pPr algn="ctr">
              <a:defRPr sz="3200" b="1" i="0">
                <a:solidFill>
                  <a:schemeClr val="tx1"/>
                </a:solidFill>
                <a:latin typeface="Corbel" panose="020B0503020204020204" pitchFamily="34" charset="0"/>
              </a:defRPr>
            </a:lvl1pPr>
          </a:lstStyle>
          <a:p>
            <a:r>
              <a:rPr lang="en-US"/>
              <a:t>Click to edit Master title style</a:t>
            </a:r>
            <a:endParaRPr lang="en-US" dirty="0"/>
          </a:p>
        </p:txBody>
      </p:sp>
      <p:sp>
        <p:nvSpPr>
          <p:cNvPr id="3" name="Source">
            <a:extLst>
              <a:ext uri="{FF2B5EF4-FFF2-40B4-BE49-F238E27FC236}">
                <a16:creationId xmlns:a16="http://schemas.microsoft.com/office/drawing/2014/main" id="{0A7E4179-6CF5-024A-87A2-BB006ADC58F2}"/>
              </a:ext>
            </a:extLst>
          </p:cNvPr>
          <p:cNvSpPr>
            <a:spLocks noGrp="1"/>
          </p:cNvSpPr>
          <p:nvPr>
            <p:ph idx="12"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chemeClr val="bg1"/>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5" name="Slide Number">
            <a:extLst>
              <a:ext uri="{FF2B5EF4-FFF2-40B4-BE49-F238E27FC236}">
                <a16:creationId xmlns:a16="http://schemas.microsoft.com/office/drawing/2014/main" id="{9AB46CEA-C2A9-4745-B672-A31849E8E9FE}"/>
              </a:ext>
            </a:extLst>
          </p:cNvPr>
          <p:cNvSpPr>
            <a:spLocks noGrp="1"/>
          </p:cNvSpPr>
          <p:nvPr>
            <p:ph type="sldNum" sz="quarter" idx="13"/>
          </p:nvPr>
        </p:nvSpPr>
        <p:spPr>
          <a:xfrm>
            <a:off x="8342334" y="4773613"/>
            <a:ext cx="649266" cy="274637"/>
          </a:xfrm>
          <a:prstGeom prst="rect">
            <a:avLst/>
          </a:prstGeom>
        </p:spPr>
        <p:txBody>
          <a:bodyPr/>
          <a:lstStyle>
            <a:lvl1pPr>
              <a:defRPr b="0" i="0">
                <a:latin typeface="Corbel" panose="020B0503020204020204" pitchFamily="34" charset="0"/>
              </a:defRPr>
            </a:lvl1p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862970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liner half photo dark blue">
    <p:bg>
      <p:bgPr>
        <a:solidFill>
          <a:srgbClr val="76232F"/>
        </a:solidFill>
        <a:effectLst/>
      </p:bgPr>
    </p:bg>
    <p:spTree>
      <p:nvGrpSpPr>
        <p:cNvPr id="1" name=""/>
        <p:cNvGrpSpPr/>
        <p:nvPr/>
      </p:nvGrpSpPr>
      <p:grpSpPr>
        <a:xfrm>
          <a:off x="0" y="0"/>
          <a:ext cx="0" cy="0"/>
          <a:chOff x="0" y="0"/>
          <a:chExt cx="0" cy="0"/>
        </a:xfrm>
      </p:grpSpPr>
      <p:sp>
        <p:nvSpPr>
          <p:cNvPr id="9" name="Title">
            <a:extLst>
              <a:ext uri="{FF2B5EF4-FFF2-40B4-BE49-F238E27FC236}">
                <a16:creationId xmlns:a16="http://schemas.microsoft.com/office/drawing/2014/main" id="{BDE1333B-7FA9-D947-B686-90476FE38CED}"/>
              </a:ext>
            </a:extLst>
          </p:cNvPr>
          <p:cNvSpPr>
            <a:spLocks noGrp="1" noChangeArrowheads="1"/>
          </p:cNvSpPr>
          <p:nvPr>
            <p:ph type="ctrTitle" hasCustomPrompt="1"/>
            <p:custDataLst>
              <p:tags r:id="rId1"/>
            </p:custDataLst>
          </p:nvPr>
        </p:nvSpPr>
        <p:spPr bwMode="auto">
          <a:xfrm>
            <a:off x="14496" y="2114550"/>
            <a:ext cx="4543008" cy="914400"/>
          </a:xfrm>
          <a:prstGeom prst="rect">
            <a:avLst/>
          </a:prstGeom>
          <a:noFill/>
          <a:ln>
            <a:miter lim="800000"/>
            <a:headEnd/>
            <a:tailEnd/>
          </a:ln>
        </p:spPr>
        <p:txBody>
          <a:bodyPr lIns="91418" tIns="45710" rIns="91418" bIns="45710" anchor="ctr">
            <a:noAutofit/>
          </a:bodyPr>
          <a:lstStyle>
            <a:lvl1pPr algn="ctr">
              <a:defRPr sz="2400" b="0" i="0">
                <a:latin typeface="Corbel" panose="020B0503020204020204" pitchFamily="34" charset="0"/>
                <a:cs typeface="Calibri"/>
              </a:defRPr>
            </a:lvl1pPr>
          </a:lstStyle>
          <a:p>
            <a:r>
              <a:rPr lang="en-US" dirty="0"/>
              <a:t>Click to add slide title</a:t>
            </a:r>
          </a:p>
        </p:txBody>
      </p:sp>
      <p:sp>
        <p:nvSpPr>
          <p:cNvPr id="4" name="Photo">
            <a:extLst>
              <a:ext uri="{FF2B5EF4-FFF2-40B4-BE49-F238E27FC236}">
                <a16:creationId xmlns:a16="http://schemas.microsoft.com/office/drawing/2014/main" id="{C3541F8D-03C9-504A-9502-AE03B38D0901}"/>
              </a:ext>
            </a:extLst>
          </p:cNvPr>
          <p:cNvSpPr>
            <a:spLocks noGrp="1"/>
          </p:cNvSpPr>
          <p:nvPr>
            <p:ph type="pic" sz="quarter" idx="10"/>
          </p:nvPr>
        </p:nvSpPr>
        <p:spPr>
          <a:xfrm>
            <a:off x="4572000" y="0"/>
            <a:ext cx="4572000" cy="5143500"/>
          </a:xfrm>
          <a:prstGeom prst="rect">
            <a:avLst/>
          </a:prstGeom>
          <a:ln w="9525"/>
        </p:spPr>
        <p:txBody>
          <a:bodyPr/>
          <a:lstStyle>
            <a:lvl1pPr marL="0" indent="0">
              <a:buFontTx/>
              <a:buNone/>
              <a:defRPr>
                <a:solidFill>
                  <a:schemeClr val="bg1"/>
                </a:solidFill>
              </a:defRPr>
            </a:lvl1pPr>
          </a:lstStyle>
          <a:p>
            <a:r>
              <a:rPr lang="en-US"/>
              <a:t>Click icon to add picture</a:t>
            </a:r>
          </a:p>
        </p:txBody>
      </p:sp>
      <p:sp>
        <p:nvSpPr>
          <p:cNvPr id="5" name="Source">
            <a:extLst>
              <a:ext uri="{FF2B5EF4-FFF2-40B4-BE49-F238E27FC236}">
                <a16:creationId xmlns:a16="http://schemas.microsoft.com/office/drawing/2014/main" id="{79550BE7-1E12-C742-A5C6-D540895F8661}"/>
              </a:ext>
            </a:extLst>
          </p:cNvPr>
          <p:cNvSpPr>
            <a:spLocks noGrp="1"/>
          </p:cNvSpPr>
          <p:nvPr>
            <p:ph idx="12" hasCustomPrompt="1"/>
          </p:nvPr>
        </p:nvSpPr>
        <p:spPr>
          <a:xfrm>
            <a:off x="4622801" y="4768214"/>
            <a:ext cx="3662640"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chemeClr val="bg1"/>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47E43D4A-75E6-5D4D-9D51-A18366F8831B}"/>
              </a:ext>
            </a:extLst>
          </p:cNvPr>
          <p:cNvSpPr>
            <a:spLocks noGrp="1"/>
          </p:cNvSpPr>
          <p:nvPr>
            <p:ph type="sldNum" sz="quarter" idx="13"/>
          </p:nvPr>
        </p:nvSpPr>
        <p:spPr>
          <a:xfrm>
            <a:off x="8342334" y="4773613"/>
            <a:ext cx="649266" cy="274637"/>
          </a:xfrm>
          <a:prstGeom prst="rect">
            <a:avLst/>
          </a:prstGeom>
        </p:spPr>
        <p:txBody>
          <a:bodyPr/>
          <a:lstStyle>
            <a:lvl1pPr>
              <a:defRPr b="0" i="0">
                <a:latin typeface="Corbel" panose="020B0503020204020204" pitchFamily="34" charset="0"/>
              </a:defRPr>
            </a:lvl1p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3950075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rmal">
    <p:bg>
      <p:bgPr>
        <a:solidFill>
          <a:srgbClr val="FFFFFF"/>
        </a:solid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49313" y="53975"/>
            <a:ext cx="8858161" cy="857250"/>
          </a:xfrm>
        </p:spPr>
        <p:txBody>
          <a:bodyPr/>
          <a:lstStyle>
            <a:lvl1pPr>
              <a:defRPr b="1" i="0">
                <a:latin typeface="Corbel" panose="020B0503020204020204" pitchFamily="34" charset="0"/>
              </a:defRPr>
            </a:lvl1pPr>
          </a:lstStyle>
          <a:p>
            <a:r>
              <a:rPr lang="en-US" dirty="0"/>
              <a:t>Click to add slide title</a:t>
            </a:r>
          </a:p>
        </p:txBody>
      </p:sp>
      <p:sp>
        <p:nvSpPr>
          <p:cNvPr id="7" name="Box">
            <a:extLst>
              <a:ext uri="{FF2B5EF4-FFF2-40B4-BE49-F238E27FC236}">
                <a16:creationId xmlns:a16="http://schemas.microsoft.com/office/drawing/2014/main" id="{7C60B256-AB51-AF4E-8137-B91D1CF9FC88}"/>
              </a:ext>
            </a:extLst>
          </p:cNvPr>
          <p:cNvSpPr>
            <a:spLocks noGrp="1"/>
          </p:cNvSpPr>
          <p:nvPr>
            <p:ph idx="1"/>
          </p:nvPr>
        </p:nvSpPr>
        <p:spPr>
          <a:xfrm>
            <a:off x="149313" y="1200151"/>
            <a:ext cx="8842287" cy="3390899"/>
          </a:xfrm>
          <a:prstGeom prst="rect">
            <a:avLst/>
          </a:prstGeom>
          <a:ln>
            <a:solidFill>
              <a:srgbClr val="6CACE4">
                <a:alpha val="25000"/>
              </a:srgbClr>
            </a:solidFill>
          </a:ln>
        </p:spPr>
        <p:txBody>
          <a:bodyPr vert="horz" lIns="91440" tIns="45720" rIns="91440" bIns="45720" rtlCol="0">
            <a:normAutofit/>
          </a:bodyPr>
          <a:lstStyle>
            <a:lvl1pPr>
              <a:buClr>
                <a:srgbClr val="C0504D"/>
              </a:buClr>
              <a:defRPr b="0" i="0">
                <a:latin typeface="Corbel" panose="020B0503020204020204" pitchFamily="34" charset="0"/>
              </a:defRPr>
            </a:lvl1pPr>
            <a:lvl2pPr>
              <a:buClr>
                <a:srgbClr val="C0504D"/>
              </a:buClr>
              <a:defRPr b="0" i="0">
                <a:latin typeface="Corbel" panose="020B0503020204020204" pitchFamily="34" charset="0"/>
              </a:defRPr>
            </a:lvl2pPr>
            <a:lvl3pPr>
              <a:buClr>
                <a:srgbClr val="C0504D"/>
              </a:buClr>
              <a:defRPr b="0" i="0">
                <a:latin typeface="Corbel" panose="020B0503020204020204" pitchFamily="34" charset="0"/>
              </a:defRPr>
            </a:lvl3pPr>
          </a:lstStyle>
          <a:p>
            <a:pPr lvl="0"/>
            <a:r>
              <a:rPr lang="en-US" dirty="0"/>
              <a:t>Click to add first-level bullet</a:t>
            </a:r>
          </a:p>
          <a:p>
            <a:pPr lvl="1"/>
            <a:r>
              <a:rPr lang="en-US" dirty="0"/>
              <a:t>Second level</a:t>
            </a:r>
          </a:p>
          <a:p>
            <a:pPr lvl="2"/>
            <a:r>
              <a:rPr lang="en-US" dirty="0"/>
              <a:t>Third level</a:t>
            </a:r>
          </a:p>
        </p:txBody>
      </p:sp>
      <p:sp>
        <p:nvSpPr>
          <p:cNvPr id="8" name="Source">
            <a:extLst>
              <a:ext uri="{FF2B5EF4-FFF2-40B4-BE49-F238E27FC236}">
                <a16:creationId xmlns:a16="http://schemas.microsoft.com/office/drawing/2014/main" id="{0249B332-CABF-854E-B6E9-46A2BE5A2C6D}"/>
              </a:ext>
            </a:extLst>
          </p:cNvPr>
          <p:cNvSpPr>
            <a:spLocks noGrp="1"/>
          </p:cNvSpPr>
          <p:nvPr>
            <p:ph idx="12"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4" name="Slide Number ">
            <a:extLst>
              <a:ext uri="{FF2B5EF4-FFF2-40B4-BE49-F238E27FC236}">
                <a16:creationId xmlns:a16="http://schemas.microsoft.com/office/drawing/2014/main" id="{EF0C2086-C256-6E42-A847-C3F176454950}"/>
              </a:ext>
            </a:extLst>
          </p:cNvPr>
          <p:cNvSpPr>
            <a:spLocks noGrp="1"/>
          </p:cNvSpPr>
          <p:nvPr>
            <p:ph type="sldNum" sz="quarter" idx="13"/>
          </p:nvPr>
        </p:nvSpPr>
        <p:spPr>
          <a:xfrm>
            <a:off x="8342334" y="4773613"/>
            <a:ext cx="649266" cy="274637"/>
          </a:xfrm>
        </p:spPr>
        <p:txBody>
          <a:bodyPr/>
          <a:lstStyle>
            <a:lvl1pPr>
              <a:defRPr b="0" i="0">
                <a:latin typeface="Corbel" panose="020B0503020204020204" pitchFamily="34" charset="0"/>
              </a:defRPr>
            </a:lvl1p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3006430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
    <p:bg>
      <p:bgPr>
        <a:solidFill>
          <a:srgbClr val="FFFFFF"/>
        </a:solidFill>
        <a:effectLst/>
      </p:bgPr>
    </p:bg>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1" i="0" baseline="0">
                <a:latin typeface="Corbel" panose="020B0503020204020204" pitchFamily="34" charset="0"/>
              </a:defRPr>
            </a:lvl1pPr>
          </a:lstStyle>
          <a:p>
            <a:r>
              <a:rPr lang="en-US" dirty="0"/>
              <a:t>Click to add slide title</a:t>
            </a:r>
          </a:p>
        </p:txBody>
      </p:sp>
      <p:sp>
        <p:nvSpPr>
          <p:cNvPr id="8" name="Box"/>
          <p:cNvSpPr>
            <a:spLocks noGrp="1"/>
          </p:cNvSpPr>
          <p:nvPr>
            <p:ph idx="13" hasCustomPrompt="1"/>
          </p:nvPr>
        </p:nvSpPr>
        <p:spPr>
          <a:xfrm>
            <a:off x="149314" y="1200152"/>
            <a:ext cx="4379420" cy="3393200"/>
          </a:xfrm>
        </p:spPr>
        <p:txBody>
          <a:bodyPr/>
          <a:lstStyle>
            <a:lvl1pPr marL="288925" indent="-288925">
              <a:buClr>
                <a:srgbClr val="C0504D"/>
              </a:buClr>
              <a:buFont typeface="Arial" panose="020B0604020202020204" pitchFamily="34" charset="0"/>
              <a:buChar char="►"/>
              <a:defRPr b="0" i="0" baseline="0">
                <a:latin typeface="Corbel" panose="020B0503020204020204" pitchFamily="34" charset="0"/>
              </a:defRPr>
            </a:lvl1pPr>
            <a:lvl2pPr marL="568325" indent="-284163">
              <a:buClr>
                <a:srgbClr val="C0504D"/>
              </a:buClr>
              <a:buFont typeface="Arial" panose="020B0604020202020204" pitchFamily="34" charset="0"/>
              <a:buChar char="►"/>
              <a:defRPr b="0" i="0">
                <a:latin typeface="Corbel" panose="020B0503020204020204" pitchFamily="34" charset="0"/>
              </a:defRPr>
            </a:lvl2pPr>
            <a:lvl3pPr marL="808038" indent="-234950">
              <a:buClr>
                <a:srgbClr val="C0504D"/>
              </a:buClr>
              <a:buFont typeface="Arial" panose="020B0604020202020204" pitchFamily="34" charset="0"/>
              <a:buChar char="●"/>
              <a:tabLst/>
              <a:defRPr b="0" i="0">
                <a:latin typeface="Corbel" panose="020B0503020204020204" pitchFamily="34" charset="0"/>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7" name="Box"/>
          <p:cNvSpPr>
            <a:spLocks noGrp="1"/>
          </p:cNvSpPr>
          <p:nvPr>
            <p:ph idx="12" hasCustomPrompt="1"/>
          </p:nvPr>
        </p:nvSpPr>
        <p:spPr>
          <a:xfrm>
            <a:off x="4615267" y="1201422"/>
            <a:ext cx="4376334" cy="3391930"/>
          </a:xfrm>
          <a:prstGeom prst="rect">
            <a:avLst/>
          </a:prstGeom>
          <a:ln>
            <a:solidFill>
              <a:srgbClr val="6CACE4">
                <a:alpha val="20000"/>
              </a:srgbClr>
            </a:solidFill>
          </a:ln>
        </p:spPr>
        <p:txBody>
          <a:bodyPr vert="horz" lIns="91440" tIns="45720" rIns="91440" bIns="45720" rtlCol="0">
            <a:normAutofit/>
          </a:bodyPr>
          <a:lstStyle>
            <a:lvl1pPr marL="288925" indent="-288925">
              <a:buClr>
                <a:srgbClr val="C0504D"/>
              </a:buClr>
              <a:buFont typeface="Arial" panose="020B0604020202020204" pitchFamily="34" charset="0"/>
              <a:buChar char="►"/>
              <a:defRPr lang="en-US" sz="1600" b="0" i="0" kern="1200" baseline="0" dirty="0" smtClean="0">
                <a:solidFill>
                  <a:schemeClr val="tx1"/>
                </a:solidFill>
                <a:latin typeface="Corbel" panose="020B0503020204020204" pitchFamily="34" charset="0"/>
                <a:ea typeface="+mn-ea"/>
                <a:cs typeface="+mn-cs"/>
              </a:defRPr>
            </a:lvl1pPr>
            <a:lvl2pPr marL="568325" indent="-284163">
              <a:buClr>
                <a:srgbClr val="C0504D"/>
              </a:buClr>
              <a:buFont typeface="Arial" panose="020B0604020202020204" pitchFamily="34" charset="0"/>
              <a:buChar char="►"/>
              <a:defRPr b="0" i="0">
                <a:latin typeface="Corbel" panose="020B0503020204020204" pitchFamily="34" charset="0"/>
              </a:defRPr>
            </a:lvl2pPr>
            <a:lvl3pPr marL="798513" indent="-230188">
              <a:buClr>
                <a:srgbClr val="C0504D"/>
              </a:buClr>
              <a:buFont typeface="Arial" panose="020B0604020202020204" pitchFamily="34" charset="0"/>
              <a:buChar char="●"/>
              <a:defRPr b="0" i="0">
                <a:latin typeface="Corbel" panose="020B0503020204020204" pitchFamily="34" charset="0"/>
              </a:defRPr>
            </a:lvl3pPr>
          </a:lstStyle>
          <a:p>
            <a:pPr lvl="0"/>
            <a:r>
              <a:rPr lang="en-US" dirty="0"/>
              <a:t>Click to add first-level bullet</a:t>
            </a:r>
          </a:p>
          <a:p>
            <a:pPr lvl="1"/>
            <a:r>
              <a:rPr lang="en-US" dirty="0"/>
              <a:t>Second level</a:t>
            </a:r>
          </a:p>
          <a:p>
            <a:pPr lvl="2"/>
            <a:r>
              <a:rPr lang="en-US" dirty="0"/>
              <a:t>Third level</a:t>
            </a:r>
          </a:p>
        </p:txBody>
      </p:sp>
      <p:sp>
        <p:nvSpPr>
          <p:cNvPr id="9" name="Source">
            <a:extLst>
              <a:ext uri="{FF2B5EF4-FFF2-40B4-BE49-F238E27FC236}">
                <a16:creationId xmlns:a16="http://schemas.microsoft.com/office/drawing/2014/main" id="{28800445-80BB-8046-9E5A-64FE4212E9A5}"/>
              </a:ext>
            </a:extLst>
          </p:cNvPr>
          <p:cNvSpPr>
            <a:spLocks noGrp="1"/>
          </p:cNvSpPr>
          <p:nvPr>
            <p:ph idx="15"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035A0F40-518B-B546-B0B2-A1824EC12054}"/>
              </a:ext>
            </a:extLst>
          </p:cNvPr>
          <p:cNvSpPr>
            <a:spLocks noGrp="1"/>
          </p:cNvSpPr>
          <p:nvPr>
            <p:ph type="sldNum" sz="quarter" idx="16"/>
          </p:nvPr>
        </p:nvSpPr>
        <p:spPr/>
        <p:txBody>
          <a:bodyPr/>
          <a:lstStyle>
            <a:lvl1pPr>
              <a:defRPr b="0" i="0">
                <a:latin typeface="Corbel" panose="020B0503020204020204" pitchFamily="34" charset="0"/>
              </a:defRPr>
            </a:lvl1p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3877217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or table">
    <p:spTree>
      <p:nvGrpSpPr>
        <p:cNvPr id="1" name=""/>
        <p:cNvGrpSpPr/>
        <p:nvPr/>
      </p:nvGrpSpPr>
      <p:grpSpPr>
        <a:xfrm>
          <a:off x="0" y="0"/>
          <a:ext cx="0" cy="0"/>
          <a:chOff x="0" y="0"/>
          <a:chExt cx="0" cy="0"/>
        </a:xfrm>
      </p:grpSpPr>
      <p:sp>
        <p:nvSpPr>
          <p:cNvPr id="7"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1" i="0" baseline="0">
                <a:latin typeface="Corbel" panose="020B0503020204020204" pitchFamily="34" charset="0"/>
              </a:defRPr>
            </a:lvl1pPr>
          </a:lstStyle>
          <a:p>
            <a:r>
              <a:rPr lang="en-US" dirty="0"/>
              <a:t>Click to add slide title</a:t>
            </a:r>
          </a:p>
        </p:txBody>
      </p:sp>
      <p:sp>
        <p:nvSpPr>
          <p:cNvPr id="5" name="Photo">
            <a:extLst>
              <a:ext uri="{FF2B5EF4-FFF2-40B4-BE49-F238E27FC236}">
                <a16:creationId xmlns:a16="http://schemas.microsoft.com/office/drawing/2014/main" id="{02EA4496-355A-B54A-BBF9-F684A72148AE}"/>
              </a:ext>
            </a:extLst>
          </p:cNvPr>
          <p:cNvSpPr>
            <a:spLocks noGrp="1"/>
          </p:cNvSpPr>
          <p:nvPr>
            <p:ph sz="quarter" idx="15"/>
          </p:nvPr>
        </p:nvSpPr>
        <p:spPr>
          <a:xfrm>
            <a:off x="0" y="974725"/>
            <a:ext cx="9144000" cy="4168775"/>
          </a:xfrm>
          <a:ln>
            <a:noFill/>
          </a:ln>
        </p:spPr>
        <p:txBody>
          <a:bodyPr/>
          <a:lstStyle>
            <a:lvl1pPr marL="0" indent="0">
              <a:buFontTx/>
              <a:buNone/>
              <a:defRPr/>
            </a:lvl1pPr>
          </a:lstStyle>
          <a:p>
            <a:pPr lvl="0"/>
            <a:r>
              <a:rPr lang="en-US" dirty="0"/>
              <a:t>Click to edit Master text styles</a:t>
            </a:r>
          </a:p>
        </p:txBody>
      </p:sp>
      <p:sp>
        <p:nvSpPr>
          <p:cNvPr id="8" name="Source">
            <a:extLst>
              <a:ext uri="{FF2B5EF4-FFF2-40B4-BE49-F238E27FC236}">
                <a16:creationId xmlns:a16="http://schemas.microsoft.com/office/drawing/2014/main" id="{09009DDA-DCFC-F748-A811-BF00305DDAD9}"/>
              </a:ext>
            </a:extLst>
          </p:cNvPr>
          <p:cNvSpPr>
            <a:spLocks noGrp="1"/>
          </p:cNvSpPr>
          <p:nvPr>
            <p:ph idx="12"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F83A9E29-5FE0-3D4D-94E8-4C25C00D63D5}"/>
              </a:ext>
            </a:extLst>
          </p:cNvPr>
          <p:cNvSpPr>
            <a:spLocks noGrp="1"/>
          </p:cNvSpPr>
          <p:nvPr>
            <p:ph type="sldNum" sz="quarter" idx="16"/>
          </p:nvPr>
        </p:nvSpPr>
        <p:spPr/>
        <p:txBody>
          <a:bodyPr/>
          <a:lstStyle>
            <a:lvl1pPr>
              <a:defRPr b="0" i="0">
                <a:latin typeface="Corbel" panose="020B0503020204020204" pitchFamily="34" charset="0"/>
              </a:defRPr>
            </a:lvl1p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2788132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large photo or table">
    <p:spTree>
      <p:nvGrpSpPr>
        <p:cNvPr id="1" name=""/>
        <p:cNvGrpSpPr/>
        <p:nvPr/>
      </p:nvGrpSpPr>
      <p:grpSpPr>
        <a:xfrm>
          <a:off x="0" y="0"/>
          <a:ext cx="0" cy="0"/>
          <a:chOff x="0" y="0"/>
          <a:chExt cx="0" cy="0"/>
        </a:xfrm>
      </p:grpSpPr>
      <p:sp>
        <p:nvSpPr>
          <p:cNvPr id="7" name="Title"/>
          <p:cNvSpPr>
            <a:spLocks noGrp="1"/>
          </p:cNvSpPr>
          <p:nvPr>
            <p:ph type="title" hasCustomPrompt="1"/>
          </p:nvPr>
        </p:nvSpPr>
        <p:spPr>
          <a:xfrm>
            <a:off x="149313" y="53975"/>
            <a:ext cx="8858161" cy="857250"/>
          </a:xfrm>
          <a:prstGeom prst="rect">
            <a:avLst/>
          </a:prstGeom>
        </p:spPr>
        <p:txBody>
          <a:bodyPr vert="horz" lIns="91440" tIns="45720" rIns="91440" bIns="45720" rtlCol="0" anchor="ctr">
            <a:normAutofit/>
          </a:bodyPr>
          <a:lstStyle>
            <a:lvl1pPr>
              <a:defRPr b="1" i="0" baseline="0">
                <a:latin typeface="Corbel" panose="020B0503020204020204" pitchFamily="34" charset="0"/>
              </a:defRPr>
            </a:lvl1pPr>
          </a:lstStyle>
          <a:p>
            <a:r>
              <a:rPr lang="en-US" dirty="0"/>
              <a:t>Click to add slide title</a:t>
            </a:r>
          </a:p>
        </p:txBody>
      </p:sp>
      <p:sp>
        <p:nvSpPr>
          <p:cNvPr id="10" name="Photo">
            <a:extLst>
              <a:ext uri="{FF2B5EF4-FFF2-40B4-BE49-F238E27FC236}">
                <a16:creationId xmlns:a16="http://schemas.microsoft.com/office/drawing/2014/main" id="{425F25A5-CCE4-394B-9E1E-17C6BF7265C4}"/>
              </a:ext>
            </a:extLst>
          </p:cNvPr>
          <p:cNvSpPr>
            <a:spLocks noGrp="1"/>
          </p:cNvSpPr>
          <p:nvPr>
            <p:ph sz="quarter" idx="15"/>
          </p:nvPr>
        </p:nvSpPr>
        <p:spPr>
          <a:xfrm>
            <a:off x="0" y="974725"/>
            <a:ext cx="4541958" cy="4168775"/>
          </a:xfrm>
          <a:ln>
            <a:noFill/>
          </a:ln>
        </p:spPr>
        <p:txBody>
          <a:bodyPr/>
          <a:lstStyle>
            <a:lvl1pPr marL="0" indent="0">
              <a:buFontTx/>
              <a:buNone/>
              <a:defRPr/>
            </a:lvl1pPr>
          </a:lstStyle>
          <a:p>
            <a:pPr lvl="0"/>
            <a:r>
              <a:rPr lang="en-US" dirty="0"/>
              <a:t>Click to edit Master text styles</a:t>
            </a:r>
          </a:p>
        </p:txBody>
      </p:sp>
      <p:sp>
        <p:nvSpPr>
          <p:cNvPr id="9" name="Photo">
            <a:extLst>
              <a:ext uri="{FF2B5EF4-FFF2-40B4-BE49-F238E27FC236}">
                <a16:creationId xmlns:a16="http://schemas.microsoft.com/office/drawing/2014/main" id="{6804ED59-039D-2442-97AD-5034913325E9}"/>
              </a:ext>
            </a:extLst>
          </p:cNvPr>
          <p:cNvSpPr>
            <a:spLocks noGrp="1"/>
          </p:cNvSpPr>
          <p:nvPr>
            <p:ph sz="quarter" idx="16"/>
          </p:nvPr>
        </p:nvSpPr>
        <p:spPr>
          <a:xfrm>
            <a:off x="4602043" y="974725"/>
            <a:ext cx="4544568" cy="4168775"/>
          </a:xfrm>
          <a:ln>
            <a:noFill/>
          </a:ln>
        </p:spPr>
        <p:txBody>
          <a:bodyPr/>
          <a:lstStyle>
            <a:lvl1pPr marL="0" indent="0">
              <a:buFontTx/>
              <a:buNone/>
              <a:defRPr/>
            </a:lvl1pPr>
          </a:lstStyle>
          <a:p>
            <a:pPr lvl="0"/>
            <a:r>
              <a:rPr lang="en-US" dirty="0"/>
              <a:t>Click to edit Master text styles</a:t>
            </a:r>
          </a:p>
        </p:txBody>
      </p:sp>
      <p:sp>
        <p:nvSpPr>
          <p:cNvPr id="8" name="Source">
            <a:extLst>
              <a:ext uri="{FF2B5EF4-FFF2-40B4-BE49-F238E27FC236}">
                <a16:creationId xmlns:a16="http://schemas.microsoft.com/office/drawing/2014/main" id="{09009DDA-DCFC-F748-A811-BF00305DDAD9}"/>
              </a:ext>
            </a:extLst>
          </p:cNvPr>
          <p:cNvSpPr>
            <a:spLocks noGrp="1"/>
          </p:cNvSpPr>
          <p:nvPr>
            <p:ph idx="12" hasCustomPrompt="1"/>
          </p:nvPr>
        </p:nvSpPr>
        <p:spPr>
          <a:xfrm>
            <a:off x="149313" y="4768214"/>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8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3" name="Slide Number">
            <a:extLst>
              <a:ext uri="{FF2B5EF4-FFF2-40B4-BE49-F238E27FC236}">
                <a16:creationId xmlns:a16="http://schemas.microsoft.com/office/drawing/2014/main" id="{79BA57E4-A61E-0F43-96A7-D6F928E8868B}"/>
              </a:ext>
            </a:extLst>
          </p:cNvPr>
          <p:cNvSpPr>
            <a:spLocks noGrp="1"/>
          </p:cNvSpPr>
          <p:nvPr>
            <p:ph type="sldNum" sz="quarter" idx="17"/>
          </p:nvPr>
        </p:nvSpPr>
        <p:spPr/>
        <p:txBody>
          <a:bodyPr/>
          <a:lstStyle>
            <a:lvl1pPr>
              <a:defRPr b="0" i="0">
                <a:latin typeface="Corbel" panose="020B0503020204020204" pitchFamily="34" charset="0"/>
              </a:defRPr>
            </a:lvl1pPr>
          </a:lstStyle>
          <a:p>
            <a:fld id="{8ABDC324-684B-9C44-A484-D2B69E2467CF}" type="slidenum">
              <a:rPr lang="en-US" smtClean="0"/>
              <a:pPr/>
              <a:t>‹#›</a:t>
            </a:fld>
            <a:endParaRPr lang="en-US" dirty="0"/>
          </a:p>
        </p:txBody>
      </p:sp>
    </p:spTree>
    <p:extLst>
      <p:ext uri="{BB962C8B-B14F-4D97-AF65-F5344CB8AC3E}">
        <p14:creationId xmlns:p14="http://schemas.microsoft.com/office/powerpoint/2010/main" val="3519982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8.xml"/><Relationship Id="rId7" Type="http://schemas.openxmlformats.org/officeDocument/2006/relationships/tags" Target="../tags/tag5.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149313" y="2143125"/>
            <a:ext cx="8858161" cy="857250"/>
          </a:xfrm>
          <a:prstGeom prst="rect">
            <a:avLst/>
          </a:prstGeom>
        </p:spPr>
        <p:txBody>
          <a:bodyPr vert="horz" lIns="91440" tIns="45720" rIns="91440" bIns="45720" rtlCol="0" anchor="ctr">
            <a:noAutofit/>
          </a:bodyPr>
          <a:lstStyle/>
          <a:p>
            <a:endParaRPr lang="en-US" dirty="0"/>
          </a:p>
        </p:txBody>
      </p:sp>
      <p:pic>
        <p:nvPicPr>
          <p:cNvPr id="11" name="Faded Torch Logo">
            <a:extLst>
              <a:ext uri="{FF2B5EF4-FFF2-40B4-BE49-F238E27FC236}">
                <a16:creationId xmlns:a16="http://schemas.microsoft.com/office/drawing/2014/main" id="{191EB21D-4E04-BF4F-9538-1442D7687BCC}"/>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0" y="4174433"/>
            <a:ext cx="848105" cy="969264"/>
          </a:xfrm>
          <a:prstGeom prst="rect">
            <a:avLst/>
          </a:prstGeom>
        </p:spPr>
      </p:pic>
      <p:sp>
        <p:nvSpPr>
          <p:cNvPr id="6" name="Slide Number">
            <a:extLst>
              <a:ext uri="{FF2B5EF4-FFF2-40B4-BE49-F238E27FC236}">
                <a16:creationId xmlns:a16="http://schemas.microsoft.com/office/drawing/2014/main" id="{89E8DF08-BC7B-A70B-E302-5A835D1E5F25}"/>
              </a:ext>
            </a:extLst>
          </p:cNvPr>
          <p:cNvSpPr>
            <a:spLocks noGrp="1"/>
          </p:cNvSpPr>
          <p:nvPr>
            <p:ph type="sldNum" sz="quarter" idx="4"/>
          </p:nvPr>
        </p:nvSpPr>
        <p:spPr>
          <a:xfrm>
            <a:off x="8342334" y="4773613"/>
            <a:ext cx="649266" cy="274637"/>
          </a:xfrm>
          <a:prstGeom prst="rect">
            <a:avLst/>
          </a:prstGeom>
        </p:spPr>
        <p:txBody>
          <a:bodyPr vert="horz" lIns="0" tIns="0" rIns="0" bIns="0" rtlCol="0" anchor="b"/>
          <a:lstStyle>
            <a:lvl1pPr algn="r">
              <a:defRPr sz="1000">
                <a:solidFill>
                  <a:schemeClr val="tx1"/>
                </a:solidFill>
              </a:defRPr>
            </a:lvl1pPr>
          </a:lstStyle>
          <a:p>
            <a:fld id="{8ABDC324-684B-9C44-A484-D2B69E2467CF}" type="slidenum">
              <a:rPr lang="en-US" smtClean="0"/>
              <a:pPr/>
              <a:t>‹#›</a:t>
            </a:fld>
            <a:endParaRPr lang="en-US"/>
          </a:p>
        </p:txBody>
      </p:sp>
    </p:spTree>
    <p:extLst>
      <p:ext uri="{BB962C8B-B14F-4D97-AF65-F5344CB8AC3E}">
        <p14:creationId xmlns:p14="http://schemas.microsoft.com/office/powerpoint/2010/main" val="2402195195"/>
      </p:ext>
    </p:extLst>
  </p:cSld>
  <p:clrMap bg1="lt1" tx1="dk1" bg2="lt2" tx2="dk2" accent1="accent1" accent2="accent2" accent3="accent3" accent4="accent4" accent5="accent5" accent6="accent6" hlink="hlink" folHlink="folHlink"/>
  <p:sldLayoutIdLst>
    <p:sldLayoutId id="2147483838" r:id="rId1"/>
    <p:sldLayoutId id="2147483745" r:id="rId2"/>
    <p:sldLayoutId id="2147483748" r:id="rId3"/>
    <p:sldLayoutId id="2147483924" r:id="rId4"/>
    <p:sldLayoutId id="2147483878" r:id="rId5"/>
  </p:sldLayoutIdLst>
  <p:hf hdr="0" ftr="0" dt="0"/>
  <p:txStyles>
    <p:titleStyle>
      <a:lvl1pPr algn="ctr" defTabSz="457200" rtl="0" eaLnBrk="1" latinLnBrk="0" hangingPunct="1">
        <a:spcBef>
          <a:spcPct val="0"/>
        </a:spcBef>
        <a:buNone/>
        <a:defRPr sz="3200" kern="1200">
          <a:solidFill>
            <a:schemeClr val="bg1"/>
          </a:solidFill>
          <a:latin typeface="+mj-lt"/>
          <a:ea typeface="+mj-ea"/>
          <a:cs typeface="+mj-cs"/>
        </a:defRPr>
      </a:lvl1pPr>
    </p:titleStyle>
    <p:bodyStyle>
      <a:lvl1pPr marL="288925" indent="-288925" algn="l" defTabSz="457200" rtl="0" eaLnBrk="1" latinLnBrk="0" hangingPunct="1">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6928" indent="-284163" algn="l" defTabSz="457200" rtl="0" eaLnBrk="1" latinLnBrk="0" hangingPunct="1">
        <a:spcBef>
          <a:spcPts val="0"/>
        </a:spcBef>
        <a:buClr>
          <a:srgbClr val="F98419"/>
        </a:buClr>
        <a:buSzPct val="80000"/>
        <a:buFont typeface="Arial" panose="020B0604020202020204" pitchFamily="34" charset="0"/>
        <a:buChar char="►"/>
        <a:defRPr sz="1600" kern="1200">
          <a:solidFill>
            <a:schemeClr val="tx1"/>
          </a:solidFill>
          <a:latin typeface="+mn-lt"/>
          <a:ea typeface="+mn-ea"/>
          <a:cs typeface="+mn-cs"/>
        </a:defRPr>
      </a:lvl2pPr>
      <a:lvl3pPr marL="566928" indent="237744" algn="l" defTabSz="457200" rtl="0" eaLnBrk="1" latinLnBrk="0" hangingPunct="1">
        <a:spcBef>
          <a:spcPts val="0"/>
        </a:spcBef>
        <a:buClr>
          <a:srgbClr val="F98419"/>
        </a:buClr>
        <a:buFont typeface="Arial" panose="020B0604020202020204" pitchFamily="34" charset="0"/>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p15:clr>
            <a:srgbClr val="F26B43"/>
          </p15:clr>
        </p15:guide>
        <p15:guide id="5" orient="horz" pos="2892">
          <p15:clr>
            <a:srgbClr val="F26B43"/>
          </p15:clr>
        </p15:guide>
        <p15:guide id="9" pos="5664">
          <p15:clr>
            <a:srgbClr val="F26B43"/>
          </p15:clr>
        </p15:guide>
        <p15:guide id="12" orient="horz" pos="3180">
          <p15:clr>
            <a:srgbClr val="F26B43"/>
          </p15:clr>
        </p15:guide>
        <p15:guide id="16">
          <p15:clr>
            <a:srgbClr val="F26B43"/>
          </p15:clr>
        </p15:guide>
        <p15:guide id="17" orient="horz" pos="756">
          <p15:clr>
            <a:srgbClr val="F26B43"/>
          </p15:clr>
        </p15:guide>
        <p15:guide id="18" pos="96">
          <p15:clr>
            <a:srgbClr val="F26B43"/>
          </p15:clr>
        </p15:guide>
        <p15:guide id="19" orient="horz" pos="1044">
          <p15:clr>
            <a:srgbClr val="F26B43"/>
          </p15:clr>
        </p15:guide>
        <p15:guide id="20" orient="horz" pos="162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ark Blue Bar">
            <a:extLst>
              <a:ext uri="{C183D7F6-B498-43B3-948B-1728B52AA6E4}">
                <adec:decorative xmlns:adec="http://schemas.microsoft.com/office/drawing/2017/decorative" val="1"/>
              </a:ext>
            </a:extLst>
          </p:cNvPr>
          <p:cNvSpPr>
            <a:spLocks noChangeArrowheads="1"/>
          </p:cNvSpPr>
          <p:nvPr>
            <p:custDataLst>
              <p:tags r:id="rId7"/>
            </p:custDataLst>
          </p:nvPr>
        </p:nvSpPr>
        <p:spPr bwMode="auto">
          <a:xfrm>
            <a:off x="0" y="0"/>
            <a:ext cx="9144000" cy="965200"/>
          </a:xfrm>
          <a:prstGeom prst="rect">
            <a:avLst/>
          </a:prstGeom>
          <a:solidFill>
            <a:srgbClr val="76232F"/>
          </a:solidFill>
          <a:ln w="9525">
            <a:noFill/>
            <a:round/>
            <a:headEnd type="none" w="sm" len="sm"/>
            <a:tailEnd type="none" w="sm" len="sm"/>
          </a:ln>
        </p:spPr>
        <p:txBody>
          <a:bodyPr>
            <a:prstTxWarp prst="textNoShape">
              <a:avLst/>
            </a:prstTxWarp>
          </a:bodyPr>
          <a:lstStyle/>
          <a:p>
            <a:pPr>
              <a:defRPr/>
            </a:pPr>
            <a:endParaRPr lang="en-US" dirty="0">
              <a:latin typeface="Bookman Old Style" pitchFamily="-84" charset="0"/>
              <a:ea typeface="ＭＳ Ｐゴシック" pitchFamily="-84" charset="-128"/>
              <a:cs typeface="ＭＳ Ｐゴシック" pitchFamily="-84" charset="-128"/>
            </a:endParaRPr>
          </a:p>
        </p:txBody>
      </p:sp>
      <p:sp>
        <p:nvSpPr>
          <p:cNvPr id="2" name="Title"/>
          <p:cNvSpPr>
            <a:spLocks noGrp="1"/>
          </p:cNvSpPr>
          <p:nvPr>
            <p:ph type="title"/>
          </p:nvPr>
        </p:nvSpPr>
        <p:spPr>
          <a:xfrm>
            <a:off x="149313" y="53975"/>
            <a:ext cx="8858161" cy="857250"/>
          </a:xfrm>
          <a:prstGeom prst="rect">
            <a:avLst/>
          </a:prstGeom>
        </p:spPr>
        <p:txBody>
          <a:bodyPr vert="horz" lIns="91440" tIns="45720" rIns="91440" bIns="45720" rtlCol="0" anchor="ctr">
            <a:noAutofit/>
          </a:bodyPr>
          <a:lstStyle/>
          <a:p>
            <a:r>
              <a:rPr lang="en-US" dirty="0"/>
              <a:t>Click to edit Master title style</a:t>
            </a:r>
          </a:p>
        </p:txBody>
      </p:sp>
      <p:sp>
        <p:nvSpPr>
          <p:cNvPr id="3" name="Box"/>
          <p:cNvSpPr>
            <a:spLocks noGrp="1"/>
          </p:cNvSpPr>
          <p:nvPr>
            <p:ph type="body" idx="1"/>
          </p:nvPr>
        </p:nvSpPr>
        <p:spPr>
          <a:xfrm>
            <a:off x="149313" y="1200151"/>
            <a:ext cx="8842287" cy="3390899"/>
          </a:xfrm>
          <a:prstGeom prst="rect">
            <a:avLst/>
          </a:prstGeom>
          <a:ln>
            <a:solidFill>
              <a:srgbClr val="6CACE4">
                <a:alpha val="25000"/>
              </a:srgbClr>
            </a:solidFill>
          </a:ln>
        </p:spPr>
        <p:txBody>
          <a:bodyPr vert="horz" lIns="91440" tIns="45720" rIns="91440" bIns="45720" rtlCol="0">
            <a:noAutofit/>
          </a:bodyPr>
          <a:lstStyle/>
          <a:p>
            <a:pPr lvl="0"/>
            <a:r>
              <a:rPr lang="en-US" dirty="0"/>
              <a:t>Click to add first-level bullet</a:t>
            </a:r>
          </a:p>
          <a:p>
            <a:pPr lvl="1"/>
            <a:r>
              <a:rPr lang="en-US" dirty="0"/>
              <a:t>Second level</a:t>
            </a:r>
          </a:p>
          <a:p>
            <a:pPr lvl="2"/>
            <a:r>
              <a:rPr lang="en-US" dirty="0"/>
              <a:t>Third level</a:t>
            </a:r>
          </a:p>
        </p:txBody>
      </p:sp>
      <p:pic>
        <p:nvPicPr>
          <p:cNvPr id="9" name="Faded Torch Logo">
            <a:extLst>
              <a:ext uri="{FF2B5EF4-FFF2-40B4-BE49-F238E27FC236}">
                <a16:creationId xmlns:a16="http://schemas.microsoft.com/office/drawing/2014/main" id="{C1FB09DE-6FF1-4244-9FF3-05681138A9E8}"/>
              </a:ext>
              <a:ext uri="{C183D7F6-B498-43B3-948B-1728B52AA6E4}">
                <adec:decorative xmlns:adec="http://schemas.microsoft.com/office/drawing/2017/decorative" val="1"/>
              </a:ext>
            </a:extLst>
          </p:cNvPr>
          <p:cNvPicPr>
            <a:picLocks noChangeAspect="1"/>
          </p:cNvPicPr>
          <p:nvPr userDrawn="1"/>
        </p:nvPicPr>
        <p:blipFill>
          <a:blip r:embed="rId8"/>
          <a:stretch>
            <a:fillRect/>
          </a:stretch>
        </p:blipFill>
        <p:spPr>
          <a:xfrm>
            <a:off x="8296068" y="4174433"/>
            <a:ext cx="847932" cy="969066"/>
          </a:xfrm>
          <a:prstGeom prst="rect">
            <a:avLst/>
          </a:prstGeom>
        </p:spPr>
      </p:pic>
      <p:sp>
        <p:nvSpPr>
          <p:cNvPr id="8" name="Slide Number">
            <a:extLst>
              <a:ext uri="{FF2B5EF4-FFF2-40B4-BE49-F238E27FC236}">
                <a16:creationId xmlns:a16="http://schemas.microsoft.com/office/drawing/2014/main" id="{9045C060-0B00-7045-9125-69E17E9947A7}"/>
              </a:ext>
            </a:extLst>
          </p:cNvPr>
          <p:cNvSpPr>
            <a:spLocks noGrp="1"/>
          </p:cNvSpPr>
          <p:nvPr>
            <p:ph type="sldNum" sz="quarter" idx="4"/>
          </p:nvPr>
        </p:nvSpPr>
        <p:spPr>
          <a:xfrm>
            <a:off x="8342334" y="4773613"/>
            <a:ext cx="649266" cy="274637"/>
          </a:xfrm>
          <a:prstGeom prst="rect">
            <a:avLst/>
          </a:prstGeom>
        </p:spPr>
        <p:txBody>
          <a:bodyPr vert="horz" lIns="0" tIns="0" rIns="0" bIns="0" rtlCol="0" anchor="b"/>
          <a:lstStyle>
            <a:lvl1pPr algn="r">
              <a:defRPr sz="1000">
                <a:solidFill>
                  <a:schemeClr val="tx1"/>
                </a:solidFill>
              </a:defRPr>
            </a:lvl1pPr>
          </a:lstStyle>
          <a:p>
            <a:fld id="{8ABDC324-684B-9C44-A484-D2B69E2467CF}" type="slidenum">
              <a:rPr lang="en-US" smtClean="0"/>
              <a:pPr/>
              <a:t>‹#›</a:t>
            </a:fld>
            <a:endParaRPr lang="en-US"/>
          </a:p>
        </p:txBody>
      </p:sp>
    </p:spTree>
    <p:extLst>
      <p:ext uri="{BB962C8B-B14F-4D97-AF65-F5344CB8AC3E}">
        <p14:creationId xmlns:p14="http://schemas.microsoft.com/office/powerpoint/2010/main" val="3407250304"/>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910" r:id="rId3"/>
    <p:sldLayoutId id="2147483923" r:id="rId4"/>
    <p:sldLayoutId id="2147483911" r:id="rId5"/>
  </p:sldLayoutIdLst>
  <p:hf hdr="0" ftr="0" dt="0"/>
  <p:txStyles>
    <p:titleStyle>
      <a:lvl1pPr algn="l" defTabSz="457200" rtl="0" eaLnBrk="1" latinLnBrk="0" hangingPunct="1">
        <a:spcBef>
          <a:spcPct val="0"/>
        </a:spcBef>
        <a:buNone/>
        <a:defRPr sz="2400" b="1" kern="1200">
          <a:solidFill>
            <a:schemeClr val="bg1"/>
          </a:solidFill>
          <a:latin typeface="+mj-lt"/>
          <a:ea typeface="+mj-ea"/>
          <a:cs typeface="+mj-cs"/>
        </a:defRPr>
      </a:lvl1pPr>
    </p:titleStyle>
    <p:bodyStyle>
      <a:lvl1pPr marL="292608" indent="-292608" algn="l" defTabSz="457200" rtl="0" eaLnBrk="1" latinLnBrk="0" hangingPunct="1">
        <a:spcBef>
          <a:spcPts val="2400"/>
        </a:spcBef>
        <a:buClr>
          <a:srgbClr val="F98419"/>
        </a:buClr>
        <a:buSzPct val="80000"/>
        <a:buFont typeface="Arial" panose="020B0604020202020204" pitchFamily="34" charset="0"/>
        <a:buChar char="►"/>
        <a:defRPr lang="en-US" sz="1600" kern="1200" baseline="0" dirty="0" smtClean="0">
          <a:solidFill>
            <a:schemeClr val="tx1"/>
          </a:solidFill>
          <a:latin typeface="+mn-lt"/>
          <a:ea typeface="+mn-ea"/>
          <a:cs typeface="+mn-cs"/>
        </a:defRPr>
      </a:lvl1pPr>
      <a:lvl2pPr marL="566928" indent="-284163" algn="l" defTabSz="457200" rtl="0" eaLnBrk="1" latinLnBrk="0" hangingPunct="1">
        <a:spcBef>
          <a:spcPts val="0"/>
        </a:spcBef>
        <a:buClr>
          <a:srgbClr val="F98419"/>
        </a:buClr>
        <a:buSzPct val="80000"/>
        <a:buFont typeface="Arial" panose="020B0604020202020204" pitchFamily="34" charset="0"/>
        <a:buChar char="►"/>
        <a:defRPr sz="1600" kern="1200">
          <a:solidFill>
            <a:schemeClr val="tx1"/>
          </a:solidFill>
          <a:latin typeface="+mn-lt"/>
          <a:ea typeface="+mn-ea"/>
          <a:cs typeface="+mn-cs"/>
        </a:defRPr>
      </a:lvl2pPr>
      <a:lvl3pPr marL="803275" indent="-231775" algn="l" defTabSz="457200" rtl="0" eaLnBrk="1" latinLnBrk="0" hangingPunct="1">
        <a:spcBef>
          <a:spcPts val="0"/>
        </a:spcBef>
        <a:buClr>
          <a:srgbClr val="F98419"/>
        </a:buClr>
        <a:buFont typeface="Arial" panose="020B0604020202020204" pitchFamily="34" charset="0"/>
        <a:buChar char="●"/>
        <a:tabLst/>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p15:clr>
            <a:srgbClr val="F26B43"/>
          </p15:clr>
        </p15:guide>
        <p15:guide id="5" orient="horz" pos="1092" userDrawn="1">
          <p15:clr>
            <a:srgbClr val="F26B43"/>
          </p15:clr>
        </p15:guide>
        <p15:guide id="9" pos="5664">
          <p15:clr>
            <a:srgbClr val="F26B43"/>
          </p15:clr>
        </p15:guide>
        <p15:guide id="12" orient="horz" pos="3180">
          <p15:clr>
            <a:srgbClr val="F26B43"/>
          </p15:clr>
        </p15:guide>
        <p15:guide id="16">
          <p15:clr>
            <a:srgbClr val="F26B43"/>
          </p15:clr>
        </p15:guide>
        <p15:guide id="17" orient="horz" pos="756">
          <p15:clr>
            <a:srgbClr val="F26B43"/>
          </p15:clr>
        </p15:guide>
        <p15:guide id="18" pos="96">
          <p15:clr>
            <a:srgbClr val="F26B43"/>
          </p15:clr>
        </p15:guide>
        <p15:guide id="19" orient="horz" pos="1044">
          <p15:clr>
            <a:srgbClr val="F26B43"/>
          </p15:clr>
        </p15:guide>
        <p15:guide id="20" orient="horz" pos="1620">
          <p15:clr>
            <a:srgbClr val="F26B43"/>
          </p15:clr>
        </p15:guide>
        <p15:guide id="21" orient="horz" pos="2604" userDrawn="1">
          <p15:clr>
            <a:srgbClr val="F26B43"/>
          </p15:clr>
        </p15:guide>
        <p15:guide id="22" orient="horz" pos="255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Vertical Dark Blue Bar">
            <a:extLst>
              <a:ext uri="{C183D7F6-B498-43B3-948B-1728B52AA6E4}">
                <adec:decorative xmlns:adec="http://schemas.microsoft.com/office/drawing/2017/decorative" val="1"/>
              </a:ext>
            </a:extLst>
          </p:cNvPr>
          <p:cNvSpPr>
            <a:spLocks noChangeArrowheads="1"/>
          </p:cNvSpPr>
          <p:nvPr userDrawn="1"/>
        </p:nvSpPr>
        <p:spPr bwMode="auto">
          <a:xfrm>
            <a:off x="-1588" y="0"/>
            <a:ext cx="2520951" cy="5143500"/>
          </a:xfrm>
          <a:prstGeom prst="rect">
            <a:avLst/>
          </a:prstGeom>
          <a:solidFill>
            <a:srgbClr val="76232F"/>
          </a:solidFill>
          <a:ln w="9525">
            <a:noFill/>
            <a:round/>
            <a:headEnd type="none" w="sm" len="sm"/>
            <a:tailEnd type="none" w="sm" len="sm"/>
          </a:ln>
        </p:spPr>
        <p:txBody>
          <a:bodyPr>
            <a:prstTxWarp prst="textNoShape">
              <a:avLst/>
            </a:prstTxWarp>
          </a:bodyPr>
          <a:lstStyle/>
          <a:p>
            <a:pPr>
              <a:defRPr/>
            </a:pPr>
            <a:endParaRPr lang="en-US" dirty="0">
              <a:latin typeface="Bookman Old Style" pitchFamily="-84" charset="0"/>
              <a:ea typeface="ＭＳ Ｐゴシック" pitchFamily="-84" charset="-128"/>
              <a:cs typeface="ＭＳ Ｐゴシック" pitchFamily="-84" charset="-128"/>
            </a:endParaRPr>
          </a:p>
        </p:txBody>
      </p:sp>
      <p:sp>
        <p:nvSpPr>
          <p:cNvPr id="3" name="Title"/>
          <p:cNvSpPr>
            <a:spLocks noGrp="1"/>
          </p:cNvSpPr>
          <p:nvPr>
            <p:ph type="title"/>
          </p:nvPr>
        </p:nvSpPr>
        <p:spPr>
          <a:xfrm>
            <a:off x="146304" y="66526"/>
            <a:ext cx="2191563" cy="1243172"/>
          </a:xfrm>
          <a:prstGeom prst="rect">
            <a:avLst/>
          </a:prstGeom>
        </p:spPr>
        <p:txBody>
          <a:bodyPr vert="horz" lIns="91440" tIns="45720" rIns="91440" bIns="45720" rtlCol="0" anchor="t">
            <a:noAutofit/>
          </a:bodyPr>
          <a:lstStyle/>
          <a:p>
            <a:r>
              <a:rPr lang="en-US" dirty="0"/>
              <a:t>Click to add title</a:t>
            </a:r>
          </a:p>
        </p:txBody>
      </p:sp>
      <p:pic>
        <p:nvPicPr>
          <p:cNvPr id="8" name="JHSPH Faded Torch Logo">
            <a:extLst>
              <a:ext uri="{FF2B5EF4-FFF2-40B4-BE49-F238E27FC236}">
                <a16:creationId xmlns:a16="http://schemas.microsoft.com/office/drawing/2014/main" id="{6E9DAD4C-F581-FD45-892A-AB823604A60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0" y="4174433"/>
            <a:ext cx="847932" cy="969066"/>
          </a:xfrm>
          <a:prstGeom prst="rect">
            <a:avLst/>
          </a:prstGeom>
        </p:spPr>
      </p:pic>
      <p:sp>
        <p:nvSpPr>
          <p:cNvPr id="6" name="Slide Number">
            <a:extLst>
              <a:ext uri="{FF2B5EF4-FFF2-40B4-BE49-F238E27FC236}">
                <a16:creationId xmlns:a16="http://schemas.microsoft.com/office/drawing/2014/main" id="{BC6A5A37-8EDF-654C-ABEA-48A891AEAA62}"/>
              </a:ext>
            </a:extLst>
          </p:cNvPr>
          <p:cNvSpPr>
            <a:spLocks noGrp="1"/>
          </p:cNvSpPr>
          <p:nvPr>
            <p:ph type="sldNum" sz="quarter" idx="4"/>
          </p:nvPr>
        </p:nvSpPr>
        <p:spPr>
          <a:xfrm>
            <a:off x="8342334" y="4773613"/>
            <a:ext cx="649266" cy="274637"/>
          </a:xfrm>
          <a:prstGeom prst="rect">
            <a:avLst/>
          </a:prstGeom>
        </p:spPr>
        <p:txBody>
          <a:bodyPr vert="horz" lIns="0" tIns="0" rIns="0" bIns="0" rtlCol="0" anchor="b"/>
          <a:lstStyle>
            <a:lvl1pPr algn="r">
              <a:defRPr sz="1000">
                <a:solidFill>
                  <a:schemeClr val="tx1"/>
                </a:solidFill>
              </a:defRPr>
            </a:lvl1pPr>
          </a:lstStyle>
          <a:p>
            <a:fld id="{8ABDC324-684B-9C44-A484-D2B69E2467CF}" type="slidenum">
              <a:rPr lang="en-US" smtClean="0"/>
              <a:pPr/>
              <a:t>‹#›</a:t>
            </a:fld>
            <a:endParaRPr lang="en-US"/>
          </a:p>
        </p:txBody>
      </p:sp>
    </p:spTree>
    <p:extLst>
      <p:ext uri="{BB962C8B-B14F-4D97-AF65-F5344CB8AC3E}">
        <p14:creationId xmlns:p14="http://schemas.microsoft.com/office/powerpoint/2010/main" val="1871402258"/>
      </p:ext>
    </p:extLst>
  </p:cSld>
  <p:clrMap bg1="lt1" tx1="dk1" bg2="lt2" tx2="dk2" accent1="accent1" accent2="accent2" accent3="accent3" accent4="accent4" accent5="accent5" accent6="accent6" hlink="hlink" folHlink="folHlink"/>
  <p:sldLayoutIdLst>
    <p:sldLayoutId id="2147483712" r:id="rId1"/>
    <p:sldLayoutId id="2147483715" r:id="rId2"/>
  </p:sldLayoutIdLst>
  <p:txStyles>
    <p:titleStyle>
      <a:lvl1pPr algn="l" defTabSz="457200" rtl="0" eaLnBrk="1" latinLnBrk="0" hangingPunct="1">
        <a:spcBef>
          <a:spcPct val="0"/>
        </a:spcBef>
        <a:buNone/>
        <a:defRPr sz="24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4DE8E-FD20-0525-B21C-56D6FA7A126F}"/>
              </a:ext>
            </a:extLst>
          </p:cNvPr>
          <p:cNvSpPr>
            <a:spLocks noGrp="1"/>
          </p:cNvSpPr>
          <p:nvPr>
            <p:ph type="ctrTitle"/>
          </p:nvPr>
        </p:nvSpPr>
        <p:spPr>
          <a:xfrm>
            <a:off x="3549112" y="1593000"/>
            <a:ext cx="5315776" cy="1101329"/>
          </a:xfrm>
        </p:spPr>
        <p:txBody>
          <a:bodyPr/>
          <a:lstStyle/>
          <a:p>
            <a:r>
              <a:rPr lang="en-US" dirty="0"/>
              <a:t>PH.550.610.81</a:t>
            </a:r>
            <a:br>
              <a:rPr lang="en-US" dirty="0"/>
            </a:br>
            <a:r>
              <a:rPr lang="en-US" dirty="0"/>
              <a:t>Using Generative </a:t>
            </a:r>
            <a:br>
              <a:rPr lang="en-US" dirty="0"/>
            </a:br>
            <a:r>
              <a:rPr lang="en-US" dirty="0"/>
              <a:t>Artificial Intelligence (AI) </a:t>
            </a:r>
            <a:br>
              <a:rPr lang="en-US" dirty="0"/>
            </a:br>
            <a:r>
              <a:rPr lang="en-US" dirty="0"/>
              <a:t>to Improve Public Health</a:t>
            </a:r>
          </a:p>
        </p:txBody>
      </p:sp>
      <p:sp>
        <p:nvSpPr>
          <p:cNvPr id="3" name="Subtitle 2">
            <a:extLst>
              <a:ext uri="{FF2B5EF4-FFF2-40B4-BE49-F238E27FC236}">
                <a16:creationId xmlns:a16="http://schemas.microsoft.com/office/drawing/2014/main" id="{41CF14E3-F00F-F6C7-7CC4-6DBE4D0C3324}"/>
              </a:ext>
            </a:extLst>
          </p:cNvPr>
          <p:cNvSpPr>
            <a:spLocks noGrp="1"/>
          </p:cNvSpPr>
          <p:nvPr>
            <p:ph type="subTitle" idx="1"/>
          </p:nvPr>
        </p:nvSpPr>
        <p:spPr/>
        <p:txBody>
          <a:bodyPr/>
          <a:lstStyle/>
          <a:p>
            <a:r>
              <a:rPr lang="en-US" dirty="0"/>
              <a:t>Brian Klaas</a:t>
            </a:r>
          </a:p>
        </p:txBody>
      </p:sp>
      <p:pic>
        <p:nvPicPr>
          <p:cNvPr id="7" name="Picture Placeholder 6" descr="A person wearing glasses&#10;&#10;Description automatically generated with low confidence">
            <a:extLst>
              <a:ext uri="{FF2B5EF4-FFF2-40B4-BE49-F238E27FC236}">
                <a16:creationId xmlns:a16="http://schemas.microsoft.com/office/drawing/2014/main" id="{9013D23F-7F1E-B965-CA3A-2430F607C69B}"/>
              </a:ext>
            </a:extLst>
          </p:cNvPr>
          <p:cNvPicPr>
            <a:picLocks noGrp="1" noChangeAspect="1"/>
          </p:cNvPicPr>
          <p:nvPr>
            <p:ph type="pic" sz="quarter" idx="11"/>
          </p:nvPr>
        </p:nvPicPr>
        <p:blipFill>
          <a:blip r:embed="rId2"/>
          <a:srcRect t="3214" b="3214"/>
          <a:stretch>
            <a:fillRect/>
          </a:stretch>
        </p:blipFill>
        <p:spPr/>
      </p:pic>
      <p:sp>
        <p:nvSpPr>
          <p:cNvPr id="5" name="Slide Number Placeholder 4">
            <a:extLst>
              <a:ext uri="{FF2B5EF4-FFF2-40B4-BE49-F238E27FC236}">
                <a16:creationId xmlns:a16="http://schemas.microsoft.com/office/drawing/2014/main" id="{1AADEC2A-04F1-27A8-B3D0-CD4E6C465706}"/>
              </a:ext>
            </a:extLst>
          </p:cNvPr>
          <p:cNvSpPr>
            <a:spLocks noGrp="1"/>
          </p:cNvSpPr>
          <p:nvPr>
            <p:ph type="sldNum" sz="quarter" idx="12"/>
          </p:nvPr>
        </p:nvSpPr>
        <p:spPr/>
        <p:txBody>
          <a:bodyPr/>
          <a:lstStyle/>
          <a:p>
            <a:fld id="{8ABDC324-684B-9C44-A484-D2B69E2467CF}" type="slidenum">
              <a:rPr lang="en-US" smtClean="0"/>
              <a:pPr/>
              <a:t>1</a:t>
            </a:fld>
            <a:endParaRPr lang="en-US"/>
          </a:p>
        </p:txBody>
      </p:sp>
    </p:spTree>
    <p:extLst>
      <p:ext uri="{BB962C8B-B14F-4D97-AF65-F5344CB8AC3E}">
        <p14:creationId xmlns:p14="http://schemas.microsoft.com/office/powerpoint/2010/main" val="1048406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FEF76-54B1-530E-49E5-B3E72CD04D4D}"/>
              </a:ext>
            </a:extLst>
          </p:cNvPr>
          <p:cNvSpPr>
            <a:spLocks noGrp="1"/>
          </p:cNvSpPr>
          <p:nvPr>
            <p:ph type="title"/>
          </p:nvPr>
        </p:nvSpPr>
        <p:spPr/>
        <p:txBody>
          <a:bodyPr/>
          <a:lstStyle/>
          <a:p>
            <a:r>
              <a:rPr lang="en-US" dirty="0"/>
              <a:t>Assignment: Summarization: Humans vs AI</a:t>
            </a:r>
          </a:p>
        </p:txBody>
      </p:sp>
      <p:sp>
        <p:nvSpPr>
          <p:cNvPr id="4" name="Content Placeholder 3">
            <a:extLst>
              <a:ext uri="{FF2B5EF4-FFF2-40B4-BE49-F238E27FC236}">
                <a16:creationId xmlns:a16="http://schemas.microsoft.com/office/drawing/2014/main" id="{6A517A03-D292-E3D3-96DC-E103D7B2AA90}"/>
              </a:ext>
            </a:extLst>
          </p:cNvPr>
          <p:cNvSpPr>
            <a:spLocks noGrp="1"/>
          </p:cNvSpPr>
          <p:nvPr>
            <p:ph idx="1"/>
          </p:nvPr>
        </p:nvSpPr>
        <p:spPr/>
        <p:txBody>
          <a:bodyPr/>
          <a:lstStyle/>
          <a:p>
            <a:r>
              <a:rPr lang="en-US" dirty="0"/>
              <a:t>Pick one of five provided journal articles</a:t>
            </a:r>
          </a:p>
          <a:p>
            <a:r>
              <a:rPr lang="en-US" dirty="0"/>
              <a:t>Write a summarization</a:t>
            </a:r>
          </a:p>
          <a:p>
            <a:r>
              <a:rPr lang="en-US" dirty="0"/>
              <a:t>Have </a:t>
            </a:r>
            <a:r>
              <a:rPr lang="en-US" dirty="0" err="1"/>
              <a:t>genAI</a:t>
            </a:r>
            <a:r>
              <a:rPr lang="en-US" dirty="0"/>
              <a:t> write a summarization:</a:t>
            </a:r>
          </a:p>
          <a:p>
            <a:pPr lvl="1"/>
            <a:r>
              <a:rPr lang="en-US" dirty="0"/>
              <a:t>For academics</a:t>
            </a:r>
          </a:p>
          <a:p>
            <a:pPr lvl="1"/>
            <a:r>
              <a:rPr lang="en-US" dirty="0"/>
              <a:t>For high school students</a:t>
            </a:r>
          </a:p>
          <a:p>
            <a:pPr lvl="1"/>
            <a:r>
              <a:rPr lang="en-US" dirty="0"/>
              <a:t>Provide prompts</a:t>
            </a:r>
          </a:p>
          <a:p>
            <a:r>
              <a:rPr lang="en-US" dirty="0"/>
              <a:t>Eight sentence analysis of analyzing the differences between the three summaries</a:t>
            </a:r>
          </a:p>
        </p:txBody>
      </p:sp>
    </p:spTree>
    <p:extLst>
      <p:ext uri="{BB962C8B-B14F-4D97-AF65-F5344CB8AC3E}">
        <p14:creationId xmlns:p14="http://schemas.microsoft.com/office/powerpoint/2010/main" val="1412788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FEF76-54B1-530E-49E5-B3E72CD04D4D}"/>
              </a:ext>
            </a:extLst>
          </p:cNvPr>
          <p:cNvSpPr>
            <a:spLocks noGrp="1"/>
          </p:cNvSpPr>
          <p:nvPr>
            <p:ph type="title"/>
          </p:nvPr>
        </p:nvSpPr>
        <p:spPr/>
        <p:txBody>
          <a:bodyPr/>
          <a:lstStyle/>
          <a:p>
            <a:r>
              <a:rPr lang="en-US" dirty="0"/>
              <a:t>Reflection: Summarization: Humans vs AI</a:t>
            </a:r>
          </a:p>
        </p:txBody>
      </p:sp>
      <p:sp>
        <p:nvSpPr>
          <p:cNvPr id="4" name="Content Placeholder 3">
            <a:extLst>
              <a:ext uri="{FF2B5EF4-FFF2-40B4-BE49-F238E27FC236}">
                <a16:creationId xmlns:a16="http://schemas.microsoft.com/office/drawing/2014/main" id="{6A517A03-D292-E3D3-96DC-E103D7B2AA90}"/>
              </a:ext>
            </a:extLst>
          </p:cNvPr>
          <p:cNvSpPr>
            <a:spLocks noGrp="1"/>
          </p:cNvSpPr>
          <p:nvPr>
            <p:ph idx="1"/>
          </p:nvPr>
        </p:nvSpPr>
        <p:spPr/>
        <p:txBody>
          <a:bodyPr/>
          <a:lstStyle/>
          <a:p>
            <a:r>
              <a:rPr lang="en-US" dirty="0"/>
              <a:t>Review work of three peers</a:t>
            </a:r>
          </a:p>
          <a:p>
            <a:r>
              <a:rPr lang="en-US" dirty="0"/>
              <a:t>Post a four-to-five sentence paragraph reflecting on the similarities and differences between the submissions. Reflections can include thoughts on: (a) the level of similarity or difference between the AI-generated text and the student-generated text; (b) the level of similarity or difference between the AI-generated text submitted by different students; (c) perceived utility of different prompts; (d) differences/challenges in constructing text for an academic audience versus an audience with a ninth-grade education.</a:t>
            </a:r>
          </a:p>
        </p:txBody>
      </p:sp>
    </p:spTree>
    <p:extLst>
      <p:ext uri="{BB962C8B-B14F-4D97-AF65-F5344CB8AC3E}">
        <p14:creationId xmlns:p14="http://schemas.microsoft.com/office/powerpoint/2010/main" val="1092056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FEF76-54B1-530E-49E5-B3E72CD04D4D}"/>
              </a:ext>
            </a:extLst>
          </p:cNvPr>
          <p:cNvSpPr>
            <a:spLocks noGrp="1"/>
          </p:cNvSpPr>
          <p:nvPr>
            <p:ph type="title"/>
          </p:nvPr>
        </p:nvSpPr>
        <p:spPr/>
        <p:txBody>
          <a:bodyPr/>
          <a:lstStyle/>
          <a:p>
            <a:r>
              <a:rPr lang="en-US" dirty="0"/>
              <a:t>Reflection: Summarization: Humans vs AI</a:t>
            </a:r>
          </a:p>
        </p:txBody>
      </p:sp>
      <p:pic>
        <p:nvPicPr>
          <p:cNvPr id="11" name="Content Placeholder 10" descr="A screenshot of a computer&#10;&#10;Description automatically generated">
            <a:extLst>
              <a:ext uri="{FF2B5EF4-FFF2-40B4-BE49-F238E27FC236}">
                <a16:creationId xmlns:a16="http://schemas.microsoft.com/office/drawing/2014/main" id="{34F04807-907B-830F-FAAE-A36296DA0E70}"/>
              </a:ext>
            </a:extLst>
          </p:cNvPr>
          <p:cNvPicPr>
            <a:picLocks noGrp="1" noChangeAspect="1"/>
          </p:cNvPicPr>
          <p:nvPr>
            <p:ph idx="1"/>
          </p:nvPr>
        </p:nvPicPr>
        <p:blipFill>
          <a:blip r:embed="rId2"/>
          <a:stretch>
            <a:fillRect/>
          </a:stretch>
        </p:blipFill>
        <p:spPr>
          <a:xfrm>
            <a:off x="1277700" y="721847"/>
            <a:ext cx="6588600" cy="4421653"/>
          </a:xfrm>
        </p:spPr>
      </p:pic>
    </p:spTree>
    <p:extLst>
      <p:ext uri="{BB962C8B-B14F-4D97-AF65-F5344CB8AC3E}">
        <p14:creationId xmlns:p14="http://schemas.microsoft.com/office/powerpoint/2010/main" val="1839795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FEF76-54B1-530E-49E5-B3E72CD04D4D}"/>
              </a:ext>
            </a:extLst>
          </p:cNvPr>
          <p:cNvSpPr>
            <a:spLocks noGrp="1"/>
          </p:cNvSpPr>
          <p:nvPr>
            <p:ph type="title"/>
          </p:nvPr>
        </p:nvSpPr>
        <p:spPr/>
        <p:txBody>
          <a:bodyPr/>
          <a:lstStyle/>
          <a:p>
            <a:r>
              <a:rPr lang="en-US" dirty="0"/>
              <a:t>Assignment: Teach Yourself Using AI</a:t>
            </a:r>
          </a:p>
        </p:txBody>
      </p:sp>
      <p:sp>
        <p:nvSpPr>
          <p:cNvPr id="4" name="Content Placeholder 3">
            <a:extLst>
              <a:ext uri="{FF2B5EF4-FFF2-40B4-BE49-F238E27FC236}">
                <a16:creationId xmlns:a16="http://schemas.microsoft.com/office/drawing/2014/main" id="{6A517A03-D292-E3D3-96DC-E103D7B2AA90}"/>
              </a:ext>
            </a:extLst>
          </p:cNvPr>
          <p:cNvSpPr>
            <a:spLocks noGrp="1"/>
          </p:cNvSpPr>
          <p:nvPr>
            <p:ph idx="1"/>
          </p:nvPr>
        </p:nvSpPr>
        <p:spPr/>
        <p:txBody>
          <a:bodyPr/>
          <a:lstStyle/>
          <a:p>
            <a:r>
              <a:rPr lang="en-US" dirty="0"/>
              <a:t>Pick one of five provided topics</a:t>
            </a:r>
          </a:p>
          <a:p>
            <a:r>
              <a:rPr lang="en-US" dirty="0"/>
              <a:t>Use ChatGPT, Bing Chat, or Claude to teach you about the topic</a:t>
            </a:r>
          </a:p>
          <a:p>
            <a:r>
              <a:rPr lang="en-US" dirty="0"/>
              <a:t>Note confabulations or falsely cited sources</a:t>
            </a:r>
          </a:p>
          <a:p>
            <a:r>
              <a:rPr lang="en-US" dirty="0"/>
              <a:t>Provide all prompts and responses</a:t>
            </a:r>
          </a:p>
          <a:p>
            <a:r>
              <a:rPr lang="en-US" dirty="0"/>
              <a:t>Have </a:t>
            </a:r>
            <a:r>
              <a:rPr lang="en-US" dirty="0" err="1"/>
              <a:t>genAI</a:t>
            </a:r>
            <a:r>
              <a:rPr lang="en-US" dirty="0"/>
              <a:t> create a five-question quiz on the topic and take it</a:t>
            </a:r>
          </a:p>
          <a:p>
            <a:r>
              <a:rPr lang="en-US" dirty="0"/>
              <a:t>Write a one-paragraph reflection on the learning experience</a:t>
            </a:r>
          </a:p>
        </p:txBody>
      </p:sp>
    </p:spTree>
    <p:extLst>
      <p:ext uri="{BB962C8B-B14F-4D97-AF65-F5344CB8AC3E}">
        <p14:creationId xmlns:p14="http://schemas.microsoft.com/office/powerpoint/2010/main" val="1902393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FEF76-54B1-530E-49E5-B3E72CD04D4D}"/>
              </a:ext>
            </a:extLst>
          </p:cNvPr>
          <p:cNvSpPr>
            <a:spLocks noGrp="1"/>
          </p:cNvSpPr>
          <p:nvPr>
            <p:ph type="title"/>
          </p:nvPr>
        </p:nvSpPr>
        <p:spPr/>
        <p:txBody>
          <a:bodyPr/>
          <a:lstStyle/>
          <a:p>
            <a:r>
              <a:rPr lang="en-US" dirty="0"/>
              <a:t>Reflection: Teach Yourself Using AI</a:t>
            </a:r>
          </a:p>
        </p:txBody>
      </p:sp>
      <p:sp>
        <p:nvSpPr>
          <p:cNvPr id="4" name="Content Placeholder 3">
            <a:extLst>
              <a:ext uri="{FF2B5EF4-FFF2-40B4-BE49-F238E27FC236}">
                <a16:creationId xmlns:a16="http://schemas.microsoft.com/office/drawing/2014/main" id="{6A517A03-D292-E3D3-96DC-E103D7B2AA90}"/>
              </a:ext>
            </a:extLst>
          </p:cNvPr>
          <p:cNvSpPr>
            <a:spLocks noGrp="1"/>
          </p:cNvSpPr>
          <p:nvPr>
            <p:ph idx="1"/>
          </p:nvPr>
        </p:nvSpPr>
        <p:spPr/>
        <p:txBody>
          <a:bodyPr/>
          <a:lstStyle/>
          <a:p>
            <a:r>
              <a:rPr lang="en-US" dirty="0"/>
              <a:t>Review work of three peers</a:t>
            </a:r>
          </a:p>
          <a:p>
            <a:r>
              <a:rPr lang="en-US" dirty="0"/>
              <a:t>Post a four-to-five sentence paragraph reflecting on the similarities and differences between the submissions. Reflections can include thoughts on: (a) the level of similarity or difference between the AI-generated instruction; (b) the level of similarity or difference between the AI-generated quizzes; (c) perceived utility of the AI-enabled learning process; (d) challenges of learning with the specter of made-up information or sources.</a:t>
            </a:r>
          </a:p>
        </p:txBody>
      </p:sp>
    </p:spTree>
    <p:extLst>
      <p:ext uri="{BB962C8B-B14F-4D97-AF65-F5344CB8AC3E}">
        <p14:creationId xmlns:p14="http://schemas.microsoft.com/office/powerpoint/2010/main" val="1717764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FEF76-54B1-530E-49E5-B3E72CD04D4D}"/>
              </a:ext>
            </a:extLst>
          </p:cNvPr>
          <p:cNvSpPr>
            <a:spLocks noGrp="1"/>
          </p:cNvSpPr>
          <p:nvPr>
            <p:ph type="title"/>
          </p:nvPr>
        </p:nvSpPr>
        <p:spPr/>
        <p:txBody>
          <a:bodyPr/>
          <a:lstStyle/>
          <a:p>
            <a:r>
              <a:rPr lang="en-US" dirty="0"/>
              <a:t>Reflection: Teach Yourself Using AI</a:t>
            </a:r>
          </a:p>
        </p:txBody>
      </p:sp>
      <p:sp>
        <p:nvSpPr>
          <p:cNvPr id="7" name="Content Placeholder 6">
            <a:extLst>
              <a:ext uri="{FF2B5EF4-FFF2-40B4-BE49-F238E27FC236}">
                <a16:creationId xmlns:a16="http://schemas.microsoft.com/office/drawing/2014/main" id="{6C4D57CA-2443-E06D-9B97-1E8FC2740CA2}"/>
              </a:ext>
            </a:extLst>
          </p:cNvPr>
          <p:cNvSpPr>
            <a:spLocks noGrp="1"/>
          </p:cNvSpPr>
          <p:nvPr>
            <p:ph idx="1"/>
          </p:nvPr>
        </p:nvSpPr>
        <p:spPr/>
        <p:txBody>
          <a:bodyPr>
            <a:normAutofit/>
          </a:bodyPr>
          <a:lstStyle/>
          <a:p>
            <a:pPr marL="0" indent="0">
              <a:buNone/>
            </a:pPr>
            <a:r>
              <a:rPr lang="en-US" sz="1800" b="0" i="0" u="none" strike="noStrike" dirty="0">
                <a:solidFill>
                  <a:srgbClr val="333333"/>
                </a:solidFill>
                <a:effectLst/>
                <a:highlight>
                  <a:srgbClr val="F9FDFF"/>
                </a:highlight>
                <a:latin typeface="proxima-nova"/>
              </a:rPr>
              <a:t>For my assignment, I used Claude, but I learned a lot about Copilot’s strengths through my classmates’ reflections. I am also impressed by the type of quiz that Copilot developed for my classmates compared to what Claude developed for me where every answer was “d – all of the above.” I was nervous about using Copilot because of all the references, but numerous classmates noted that the references were legitimate (although sometimes very generic), which makes me feel a bit better about using it. This is especially true for me since Claude would not give me references for the material it provided, and after an additional prompt, it provided me with some background information with one link that was not accurate. Finally, I liked how one of my classmates’ used Copilot to offer up counterarguments to their topic, which is something that I think will be useful for my work moving forward.</a:t>
            </a:r>
            <a:endParaRPr lang="en-US" sz="1800" dirty="0"/>
          </a:p>
        </p:txBody>
      </p:sp>
    </p:spTree>
    <p:extLst>
      <p:ext uri="{BB962C8B-B14F-4D97-AF65-F5344CB8AC3E}">
        <p14:creationId xmlns:p14="http://schemas.microsoft.com/office/powerpoint/2010/main" val="472137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FEF76-54B1-530E-49E5-B3E72CD04D4D}"/>
              </a:ext>
            </a:extLst>
          </p:cNvPr>
          <p:cNvSpPr>
            <a:spLocks noGrp="1"/>
          </p:cNvSpPr>
          <p:nvPr>
            <p:ph type="title"/>
          </p:nvPr>
        </p:nvSpPr>
        <p:spPr/>
        <p:txBody>
          <a:bodyPr/>
          <a:lstStyle/>
          <a:p>
            <a:r>
              <a:rPr lang="en-US" dirty="0"/>
              <a:t>Assignment: Public Health (Dis)Information Campaign</a:t>
            </a:r>
          </a:p>
        </p:txBody>
      </p:sp>
      <p:sp>
        <p:nvSpPr>
          <p:cNvPr id="4" name="Content Placeholder 3">
            <a:extLst>
              <a:ext uri="{FF2B5EF4-FFF2-40B4-BE49-F238E27FC236}">
                <a16:creationId xmlns:a16="http://schemas.microsoft.com/office/drawing/2014/main" id="{6A517A03-D292-E3D3-96DC-E103D7B2AA90}"/>
              </a:ext>
            </a:extLst>
          </p:cNvPr>
          <p:cNvSpPr>
            <a:spLocks noGrp="1"/>
          </p:cNvSpPr>
          <p:nvPr>
            <p:ph idx="1"/>
          </p:nvPr>
        </p:nvSpPr>
        <p:spPr/>
        <p:txBody>
          <a:bodyPr>
            <a:normAutofit/>
          </a:bodyPr>
          <a:lstStyle/>
          <a:p>
            <a:r>
              <a:rPr lang="en-US" b="0" i="0" u="none" strike="noStrike" dirty="0">
                <a:solidFill>
                  <a:srgbClr val="333333"/>
                </a:solidFill>
                <a:effectLst/>
                <a:latin typeface="proxima-nova"/>
              </a:rPr>
              <a:t>Use Microsoft Copilot, Microsoft Designer, or Microsoft Image Creator (or </a:t>
            </a:r>
            <a:r>
              <a:rPr lang="en-US" b="0" i="0" u="none" strike="noStrike" dirty="0" err="1">
                <a:solidFill>
                  <a:srgbClr val="333333"/>
                </a:solidFill>
                <a:effectLst/>
                <a:latin typeface="proxima-nova"/>
              </a:rPr>
              <a:t>Midjourney</a:t>
            </a:r>
            <a:r>
              <a:rPr lang="en-US" b="0" i="0" u="none" strike="noStrike" dirty="0">
                <a:solidFill>
                  <a:srgbClr val="333333"/>
                </a:solidFill>
                <a:effectLst/>
                <a:latin typeface="proxima-nova"/>
              </a:rPr>
              <a:t>, if you have access) to create a single Instagram post on about the same topic you used in the "Teach Yourself Using AI" assignment.</a:t>
            </a:r>
          </a:p>
          <a:p>
            <a:r>
              <a:rPr lang="en-US" dirty="0"/>
              <a:t>The final version of your post must contain the following:</a:t>
            </a:r>
          </a:p>
          <a:p>
            <a:pPr lvl="1"/>
            <a:r>
              <a:rPr lang="en-US" dirty="0"/>
              <a:t>A single image, formatted and designed for posting on Instagram, relevant and related to the topic.</a:t>
            </a:r>
          </a:p>
          <a:p>
            <a:pPr lvl="1"/>
            <a:r>
              <a:rPr lang="en-US" dirty="0"/>
              <a:t>Three sentences about the topic written in language appropriate for a lay audience. The first sentence should explain why the issue is important. The second should include a piece of factual information about the topic. The third should be a call to action on the part of the reader to effect change on the topic in some way.</a:t>
            </a:r>
          </a:p>
          <a:p>
            <a:pPr lvl="1"/>
            <a:r>
              <a:rPr lang="en-US" dirty="0"/>
              <a:t>Two hashtags related to the topic.</a:t>
            </a:r>
          </a:p>
        </p:txBody>
      </p:sp>
    </p:spTree>
    <p:extLst>
      <p:ext uri="{BB962C8B-B14F-4D97-AF65-F5344CB8AC3E}">
        <p14:creationId xmlns:p14="http://schemas.microsoft.com/office/powerpoint/2010/main" val="4175288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FEF76-54B1-530E-49E5-B3E72CD04D4D}"/>
              </a:ext>
            </a:extLst>
          </p:cNvPr>
          <p:cNvSpPr>
            <a:spLocks noGrp="1"/>
          </p:cNvSpPr>
          <p:nvPr>
            <p:ph type="title"/>
          </p:nvPr>
        </p:nvSpPr>
        <p:spPr/>
        <p:txBody>
          <a:bodyPr/>
          <a:lstStyle/>
          <a:p>
            <a:r>
              <a:rPr lang="en-US" dirty="0"/>
              <a:t>Assignment: Public Health (Dis)Information Campaign</a:t>
            </a:r>
          </a:p>
        </p:txBody>
      </p:sp>
      <p:pic>
        <p:nvPicPr>
          <p:cNvPr id="5" name="Content Placeholder 4" descr="A person with a stethoscope and a group of people&#10;&#10;Description automatically generated">
            <a:extLst>
              <a:ext uri="{FF2B5EF4-FFF2-40B4-BE49-F238E27FC236}">
                <a16:creationId xmlns:a16="http://schemas.microsoft.com/office/drawing/2014/main" id="{C2526180-D757-7892-27AC-9F6E9614BC6F}"/>
              </a:ext>
            </a:extLst>
          </p:cNvPr>
          <p:cNvPicPr>
            <a:picLocks noGrp="1" noChangeAspect="1"/>
          </p:cNvPicPr>
          <p:nvPr>
            <p:ph idx="1"/>
          </p:nvPr>
        </p:nvPicPr>
        <p:blipFill>
          <a:blip r:embed="rId2"/>
          <a:stretch>
            <a:fillRect/>
          </a:stretch>
        </p:blipFill>
        <p:spPr>
          <a:xfrm>
            <a:off x="1820562" y="979817"/>
            <a:ext cx="5502876" cy="4140514"/>
          </a:xfrm>
        </p:spPr>
      </p:pic>
    </p:spTree>
    <p:extLst>
      <p:ext uri="{BB962C8B-B14F-4D97-AF65-F5344CB8AC3E}">
        <p14:creationId xmlns:p14="http://schemas.microsoft.com/office/powerpoint/2010/main" val="3783640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FEF76-54B1-530E-49E5-B3E72CD04D4D}"/>
              </a:ext>
            </a:extLst>
          </p:cNvPr>
          <p:cNvSpPr>
            <a:spLocks noGrp="1"/>
          </p:cNvSpPr>
          <p:nvPr>
            <p:ph type="title"/>
          </p:nvPr>
        </p:nvSpPr>
        <p:spPr/>
        <p:txBody>
          <a:bodyPr/>
          <a:lstStyle/>
          <a:p>
            <a:r>
              <a:rPr lang="en-US" dirty="0"/>
              <a:t>Assignment: Public Health (Dis)Information Campaign</a:t>
            </a:r>
          </a:p>
        </p:txBody>
      </p:sp>
      <p:pic>
        <p:nvPicPr>
          <p:cNvPr id="7" name="Content Placeholder 6" descr="A screenshot of a screen&#10;&#10;Description automatically generated">
            <a:extLst>
              <a:ext uri="{FF2B5EF4-FFF2-40B4-BE49-F238E27FC236}">
                <a16:creationId xmlns:a16="http://schemas.microsoft.com/office/drawing/2014/main" id="{9CEC5A90-3A1A-7C0B-EE69-99FADE629DD0}"/>
              </a:ext>
            </a:extLst>
          </p:cNvPr>
          <p:cNvPicPr>
            <a:picLocks noGrp="1" noChangeAspect="1"/>
          </p:cNvPicPr>
          <p:nvPr>
            <p:ph idx="1"/>
          </p:nvPr>
        </p:nvPicPr>
        <p:blipFill>
          <a:blip r:embed="rId2"/>
          <a:stretch>
            <a:fillRect/>
          </a:stretch>
        </p:blipFill>
        <p:spPr>
          <a:xfrm>
            <a:off x="1696994" y="969489"/>
            <a:ext cx="6120713" cy="4212185"/>
          </a:xfrm>
        </p:spPr>
      </p:pic>
    </p:spTree>
    <p:extLst>
      <p:ext uri="{BB962C8B-B14F-4D97-AF65-F5344CB8AC3E}">
        <p14:creationId xmlns:p14="http://schemas.microsoft.com/office/powerpoint/2010/main" val="1179155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EBB3D-DDDD-5876-58C7-6F45CB6EF241}"/>
              </a:ext>
            </a:extLst>
          </p:cNvPr>
          <p:cNvSpPr>
            <a:spLocks noGrp="1"/>
          </p:cNvSpPr>
          <p:nvPr>
            <p:ph type="title"/>
          </p:nvPr>
        </p:nvSpPr>
        <p:spPr/>
        <p:txBody>
          <a:bodyPr/>
          <a:lstStyle/>
          <a:p>
            <a:r>
              <a:rPr lang="en-US" dirty="0"/>
              <a:t>The Twist</a:t>
            </a:r>
          </a:p>
        </p:txBody>
      </p:sp>
    </p:spTree>
    <p:extLst>
      <p:ext uri="{BB962C8B-B14F-4D97-AF65-F5344CB8AC3E}">
        <p14:creationId xmlns:p14="http://schemas.microsoft.com/office/powerpoint/2010/main" val="2887029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EBB3D-DDDD-5876-58C7-6F45CB6EF241}"/>
              </a:ext>
            </a:extLst>
          </p:cNvPr>
          <p:cNvSpPr>
            <a:spLocks noGrp="1"/>
          </p:cNvSpPr>
          <p:nvPr>
            <p:ph type="title"/>
          </p:nvPr>
        </p:nvSpPr>
        <p:spPr/>
        <p:txBody>
          <a:bodyPr/>
          <a:lstStyle/>
          <a:p>
            <a:r>
              <a:rPr lang="en-US" dirty="0"/>
              <a:t>Disseminate basic knowledge </a:t>
            </a:r>
            <a:br>
              <a:rPr lang="en-US" dirty="0"/>
            </a:br>
            <a:r>
              <a:rPr lang="en-US" dirty="0"/>
              <a:t>about how these tools work</a:t>
            </a:r>
          </a:p>
        </p:txBody>
      </p:sp>
      <p:sp>
        <p:nvSpPr>
          <p:cNvPr id="3" name="TextBox 2">
            <a:extLst>
              <a:ext uri="{FF2B5EF4-FFF2-40B4-BE49-F238E27FC236}">
                <a16:creationId xmlns:a16="http://schemas.microsoft.com/office/drawing/2014/main" id="{F28609B2-67F1-2920-78DE-F791BE976B72}"/>
              </a:ext>
            </a:extLst>
          </p:cNvPr>
          <p:cNvSpPr txBox="1"/>
          <p:nvPr/>
        </p:nvSpPr>
        <p:spPr>
          <a:xfrm>
            <a:off x="1100379" y="604434"/>
            <a:ext cx="768159" cy="369332"/>
          </a:xfrm>
          <a:prstGeom prst="rect">
            <a:avLst/>
          </a:prstGeom>
          <a:noFill/>
        </p:spPr>
        <p:txBody>
          <a:bodyPr wrap="none" rtlCol="0">
            <a:spAutoFit/>
          </a:bodyPr>
          <a:lstStyle/>
          <a:p>
            <a:r>
              <a:rPr lang="en-US" u="sng" dirty="0">
                <a:solidFill>
                  <a:schemeClr val="tx1">
                    <a:lumMod val="50000"/>
                    <a:lumOff val="50000"/>
                  </a:schemeClr>
                </a:solidFill>
              </a:rPr>
              <a:t>Goals</a:t>
            </a:r>
            <a:r>
              <a:rPr lang="en-US" dirty="0">
                <a:solidFill>
                  <a:schemeClr val="tx1">
                    <a:lumMod val="50000"/>
                    <a:lumOff val="50000"/>
                  </a:schemeClr>
                </a:solidFill>
              </a:rPr>
              <a:t>:</a:t>
            </a:r>
          </a:p>
        </p:txBody>
      </p:sp>
    </p:spTree>
    <p:extLst>
      <p:ext uri="{BB962C8B-B14F-4D97-AF65-F5344CB8AC3E}">
        <p14:creationId xmlns:p14="http://schemas.microsoft.com/office/powerpoint/2010/main" val="196532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FEF76-54B1-530E-49E5-B3E72CD04D4D}"/>
              </a:ext>
            </a:extLst>
          </p:cNvPr>
          <p:cNvSpPr>
            <a:spLocks noGrp="1"/>
          </p:cNvSpPr>
          <p:nvPr>
            <p:ph type="title"/>
          </p:nvPr>
        </p:nvSpPr>
        <p:spPr/>
        <p:txBody>
          <a:bodyPr/>
          <a:lstStyle/>
          <a:p>
            <a:r>
              <a:rPr lang="en-US" dirty="0"/>
              <a:t>Assignment: Public Health (Dis)Information Campaign</a:t>
            </a:r>
          </a:p>
        </p:txBody>
      </p:sp>
      <p:pic>
        <p:nvPicPr>
          <p:cNvPr id="6" name="Content Placeholder 5" descr="A person and children standing on a street&#10;&#10;Description automatically generated">
            <a:extLst>
              <a:ext uri="{FF2B5EF4-FFF2-40B4-BE49-F238E27FC236}">
                <a16:creationId xmlns:a16="http://schemas.microsoft.com/office/drawing/2014/main" id="{6E01951E-4193-3EBA-AB05-A16DA6A1127F}"/>
              </a:ext>
            </a:extLst>
          </p:cNvPr>
          <p:cNvPicPr>
            <a:picLocks noGrp="1" noChangeAspect="1"/>
          </p:cNvPicPr>
          <p:nvPr>
            <p:ph idx="1"/>
          </p:nvPr>
        </p:nvPicPr>
        <p:blipFill>
          <a:blip r:embed="rId2"/>
          <a:stretch>
            <a:fillRect/>
          </a:stretch>
        </p:blipFill>
        <p:spPr>
          <a:xfrm>
            <a:off x="823785" y="1113290"/>
            <a:ext cx="7871310" cy="3969458"/>
          </a:xfrm>
        </p:spPr>
      </p:pic>
    </p:spTree>
    <p:extLst>
      <p:ext uri="{BB962C8B-B14F-4D97-AF65-F5344CB8AC3E}">
        <p14:creationId xmlns:p14="http://schemas.microsoft.com/office/powerpoint/2010/main" val="1547270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FEF76-54B1-530E-49E5-B3E72CD04D4D}"/>
              </a:ext>
            </a:extLst>
          </p:cNvPr>
          <p:cNvSpPr>
            <a:spLocks noGrp="1"/>
          </p:cNvSpPr>
          <p:nvPr>
            <p:ph type="title"/>
          </p:nvPr>
        </p:nvSpPr>
        <p:spPr/>
        <p:txBody>
          <a:bodyPr/>
          <a:lstStyle/>
          <a:p>
            <a:r>
              <a:rPr lang="en-US" dirty="0"/>
              <a:t>Assignment: Public Health (Dis)Information Campaign</a:t>
            </a:r>
          </a:p>
        </p:txBody>
      </p:sp>
      <p:pic>
        <p:nvPicPr>
          <p:cNvPr id="7" name="Content Placeholder 6" descr="A person getting a vaccine shot&#10;&#10;Description automatically generated">
            <a:extLst>
              <a:ext uri="{FF2B5EF4-FFF2-40B4-BE49-F238E27FC236}">
                <a16:creationId xmlns:a16="http://schemas.microsoft.com/office/drawing/2014/main" id="{1AA255E8-1111-E3E7-22B3-C47DB878E7FB}"/>
              </a:ext>
            </a:extLst>
          </p:cNvPr>
          <p:cNvPicPr>
            <a:picLocks noGrp="1" noChangeAspect="1"/>
          </p:cNvPicPr>
          <p:nvPr>
            <p:ph idx="1"/>
          </p:nvPr>
        </p:nvPicPr>
        <p:blipFill>
          <a:blip r:embed="rId2"/>
          <a:stretch>
            <a:fillRect/>
          </a:stretch>
        </p:blipFill>
        <p:spPr>
          <a:xfrm>
            <a:off x="1036215" y="1151465"/>
            <a:ext cx="7071570" cy="3938060"/>
          </a:xfrm>
        </p:spPr>
      </p:pic>
    </p:spTree>
    <p:extLst>
      <p:ext uri="{BB962C8B-B14F-4D97-AF65-F5344CB8AC3E}">
        <p14:creationId xmlns:p14="http://schemas.microsoft.com/office/powerpoint/2010/main" val="2574888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FEF76-54B1-530E-49E5-B3E72CD04D4D}"/>
              </a:ext>
            </a:extLst>
          </p:cNvPr>
          <p:cNvSpPr>
            <a:spLocks noGrp="1"/>
          </p:cNvSpPr>
          <p:nvPr>
            <p:ph type="title"/>
          </p:nvPr>
        </p:nvSpPr>
        <p:spPr/>
        <p:txBody>
          <a:bodyPr/>
          <a:lstStyle/>
          <a:p>
            <a:r>
              <a:rPr lang="en-US" dirty="0"/>
              <a:t>Reflection: Public Health (Dis)Information Campaign</a:t>
            </a:r>
          </a:p>
        </p:txBody>
      </p:sp>
      <p:sp>
        <p:nvSpPr>
          <p:cNvPr id="4" name="Content Placeholder 3">
            <a:extLst>
              <a:ext uri="{FF2B5EF4-FFF2-40B4-BE49-F238E27FC236}">
                <a16:creationId xmlns:a16="http://schemas.microsoft.com/office/drawing/2014/main" id="{6A517A03-D292-E3D3-96DC-E103D7B2AA90}"/>
              </a:ext>
            </a:extLst>
          </p:cNvPr>
          <p:cNvSpPr>
            <a:spLocks noGrp="1"/>
          </p:cNvSpPr>
          <p:nvPr>
            <p:ph idx="1"/>
          </p:nvPr>
        </p:nvSpPr>
        <p:spPr/>
        <p:txBody>
          <a:bodyPr>
            <a:normAutofit/>
          </a:bodyPr>
          <a:lstStyle/>
          <a:p>
            <a:r>
              <a:rPr lang="en-US" dirty="0"/>
              <a:t>Choose the post in your group (other than your own) that you feel is most effective, and also the campaign that you think is most likely disinformation. Do this without conducting any additional research to and figure out which campaign is likely to be false.</a:t>
            </a:r>
          </a:p>
          <a:p>
            <a:r>
              <a:rPr lang="en-US" dirty="0"/>
              <a:t>Post a reflection of 3-4 sentences in your group's topic in the "Reflection: Public Health (Dis)Information Campaign" category. Discuss which campaign you thought was most effective, which campaign you thought was most likely disinformation, and why you came to those conclusions (i.e., what made a given post effective, and what you were looking for in trying to identify disinformation). Please identify the campaign by topic instead of the individual student's name.</a:t>
            </a:r>
          </a:p>
        </p:txBody>
      </p:sp>
    </p:spTree>
    <p:extLst>
      <p:ext uri="{BB962C8B-B14F-4D97-AF65-F5344CB8AC3E}">
        <p14:creationId xmlns:p14="http://schemas.microsoft.com/office/powerpoint/2010/main" val="537243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FEF76-54B1-530E-49E5-B3E72CD04D4D}"/>
              </a:ext>
            </a:extLst>
          </p:cNvPr>
          <p:cNvSpPr>
            <a:spLocks noGrp="1"/>
          </p:cNvSpPr>
          <p:nvPr>
            <p:ph type="title"/>
          </p:nvPr>
        </p:nvSpPr>
        <p:spPr/>
        <p:txBody>
          <a:bodyPr/>
          <a:lstStyle/>
          <a:p>
            <a:r>
              <a:rPr lang="en-US" dirty="0"/>
              <a:t>Reflection: Public Health (Dis)Information Campaign</a:t>
            </a:r>
          </a:p>
        </p:txBody>
      </p:sp>
      <p:sp>
        <p:nvSpPr>
          <p:cNvPr id="4" name="Content Placeholder 3">
            <a:extLst>
              <a:ext uri="{FF2B5EF4-FFF2-40B4-BE49-F238E27FC236}">
                <a16:creationId xmlns:a16="http://schemas.microsoft.com/office/drawing/2014/main" id="{6A517A03-D292-E3D3-96DC-E103D7B2AA90}"/>
              </a:ext>
            </a:extLst>
          </p:cNvPr>
          <p:cNvSpPr>
            <a:spLocks noGrp="1"/>
          </p:cNvSpPr>
          <p:nvPr>
            <p:ph idx="1"/>
          </p:nvPr>
        </p:nvSpPr>
        <p:spPr/>
        <p:txBody>
          <a:bodyPr>
            <a:normAutofit/>
          </a:bodyPr>
          <a:lstStyle/>
          <a:p>
            <a:pPr marL="0" indent="0">
              <a:buNone/>
            </a:pPr>
            <a:r>
              <a:rPr lang="en-US" dirty="0"/>
              <a:t>I think the "Alabama says gay" Instagram post by XXXX is the most effective one in our group, because it contains a single sentence and strong message that could stay in people's mind, it is loud and clear. I like how Karen prompt it, she has a picture in mind already, so </a:t>
            </a:r>
            <a:r>
              <a:rPr lang="en-US" dirty="0" err="1"/>
              <a:t>i</a:t>
            </a:r>
            <a:r>
              <a:rPr lang="en-US" dirty="0"/>
              <a:t> think that is also the reason why the picture generated by AI is more humanized, more like those campaign post we see everyday - which is designed by experts to convince people.</a:t>
            </a:r>
          </a:p>
          <a:p>
            <a:pPr marL="0" indent="0">
              <a:buNone/>
            </a:pPr>
            <a:r>
              <a:rPr lang="en-US" dirty="0"/>
              <a:t>For misinformation, </a:t>
            </a:r>
            <a:r>
              <a:rPr lang="en-US" dirty="0" err="1"/>
              <a:t>i</a:t>
            </a:r>
            <a:r>
              <a:rPr lang="en-US" dirty="0"/>
              <a:t> think the one "Don't risk losing your Medicaid health care coverage because of the new post-COVID rules..." by Justin is more likely to be misinformation. I was going to say it is just because of my instinct, but when </a:t>
            </a:r>
            <a:r>
              <a:rPr lang="en-US" dirty="0" err="1"/>
              <a:t>i</a:t>
            </a:r>
            <a:r>
              <a:rPr lang="en-US" dirty="0"/>
              <a:t> dig more into my reason, I think it is the aggressive tone and how I felt forced to take action make me have second thoughts - is it true? is it necessary to call right away to make sure </a:t>
            </a:r>
            <a:r>
              <a:rPr lang="en-US" dirty="0" err="1"/>
              <a:t>i</a:t>
            </a:r>
            <a:r>
              <a:rPr lang="en-US" dirty="0"/>
              <a:t> am eligible to have health insurance?</a:t>
            </a:r>
          </a:p>
        </p:txBody>
      </p:sp>
    </p:spTree>
    <p:extLst>
      <p:ext uri="{BB962C8B-B14F-4D97-AF65-F5344CB8AC3E}">
        <p14:creationId xmlns:p14="http://schemas.microsoft.com/office/powerpoint/2010/main" val="293953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FEF76-54B1-530E-49E5-B3E72CD04D4D}"/>
              </a:ext>
            </a:extLst>
          </p:cNvPr>
          <p:cNvSpPr>
            <a:spLocks noGrp="1"/>
          </p:cNvSpPr>
          <p:nvPr>
            <p:ph type="title"/>
          </p:nvPr>
        </p:nvSpPr>
        <p:spPr/>
        <p:txBody>
          <a:bodyPr/>
          <a:lstStyle/>
          <a:p>
            <a:r>
              <a:rPr lang="en-US" dirty="0"/>
              <a:t>Reflection: Public Health (Dis)Information Campaign</a:t>
            </a:r>
          </a:p>
        </p:txBody>
      </p:sp>
      <p:sp>
        <p:nvSpPr>
          <p:cNvPr id="4" name="Content Placeholder 3">
            <a:extLst>
              <a:ext uri="{FF2B5EF4-FFF2-40B4-BE49-F238E27FC236}">
                <a16:creationId xmlns:a16="http://schemas.microsoft.com/office/drawing/2014/main" id="{6A517A03-D292-E3D3-96DC-E103D7B2AA90}"/>
              </a:ext>
            </a:extLst>
          </p:cNvPr>
          <p:cNvSpPr>
            <a:spLocks noGrp="1"/>
          </p:cNvSpPr>
          <p:nvPr>
            <p:ph idx="1"/>
          </p:nvPr>
        </p:nvSpPr>
        <p:spPr/>
        <p:txBody>
          <a:bodyPr>
            <a:normAutofit lnSpcReduction="10000"/>
          </a:bodyPr>
          <a:lstStyle/>
          <a:p>
            <a:pPr marL="0" indent="0">
              <a:buNone/>
            </a:pPr>
            <a:r>
              <a:rPr lang="en-US" dirty="0"/>
              <a:t>Very cool to see all the different designs and topics. I appreciated seeing the prompts that others used to generate their campaigns.</a:t>
            </a:r>
          </a:p>
          <a:p>
            <a:pPr marL="0" indent="0">
              <a:buNone/>
            </a:pPr>
            <a:r>
              <a:rPr lang="en-US" dirty="0"/>
              <a:t>My guess is that the campaign about losing Medicaid coverage is disinformation. It mentions “new post-COVID rules” but does not provide any details and encourages people to call a number that could be a spam line. I had a hard time picking out other ones that could be disinformation. Counterintuitively, I would guess that the campaigns that included actual numbers were more likely to be disinformation because it seems like a tactic to use fake or misleading statistics to support an argument that has limited supporting evidence.</a:t>
            </a:r>
          </a:p>
          <a:p>
            <a:pPr marL="0" indent="0">
              <a:buNone/>
            </a:pPr>
            <a:r>
              <a:rPr lang="en-US" dirty="0"/>
              <a:t>The most compelling campaigns to me were ones where the photo elicited more of an emotional reaction (e.g., the painting with a group observing a wildfire) as opposed to those that looked more like stock images. I found myself more drawn to reading the captions for those in the former group than the latter.</a:t>
            </a:r>
          </a:p>
        </p:txBody>
      </p:sp>
    </p:spTree>
    <p:extLst>
      <p:ext uri="{BB962C8B-B14F-4D97-AF65-F5344CB8AC3E}">
        <p14:creationId xmlns:p14="http://schemas.microsoft.com/office/powerpoint/2010/main" val="3537327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EBB3D-DDDD-5876-58C7-6F45CB6EF241}"/>
              </a:ext>
            </a:extLst>
          </p:cNvPr>
          <p:cNvSpPr>
            <a:spLocks noGrp="1"/>
          </p:cNvSpPr>
          <p:nvPr>
            <p:ph type="title"/>
          </p:nvPr>
        </p:nvSpPr>
        <p:spPr/>
        <p:txBody>
          <a:bodyPr/>
          <a:lstStyle/>
          <a:p>
            <a:r>
              <a:rPr lang="en-US" dirty="0"/>
              <a:t>Students love the interdisciplinary approach</a:t>
            </a:r>
          </a:p>
        </p:txBody>
      </p:sp>
      <p:sp>
        <p:nvSpPr>
          <p:cNvPr id="3" name="TextBox 2">
            <a:extLst>
              <a:ext uri="{FF2B5EF4-FFF2-40B4-BE49-F238E27FC236}">
                <a16:creationId xmlns:a16="http://schemas.microsoft.com/office/drawing/2014/main" id="{EE593B48-F279-D9F6-B091-0F3C2565466E}"/>
              </a:ext>
            </a:extLst>
          </p:cNvPr>
          <p:cNvSpPr txBox="1"/>
          <p:nvPr/>
        </p:nvSpPr>
        <p:spPr>
          <a:xfrm>
            <a:off x="507254" y="604434"/>
            <a:ext cx="1789272" cy="369332"/>
          </a:xfrm>
          <a:prstGeom prst="rect">
            <a:avLst/>
          </a:prstGeom>
          <a:noFill/>
        </p:spPr>
        <p:txBody>
          <a:bodyPr wrap="none" rtlCol="0">
            <a:spAutoFit/>
          </a:bodyPr>
          <a:lstStyle/>
          <a:p>
            <a:r>
              <a:rPr lang="en-US" u="sng" dirty="0">
                <a:solidFill>
                  <a:schemeClr val="tx1">
                    <a:lumMod val="50000"/>
                    <a:lumOff val="50000"/>
                  </a:schemeClr>
                </a:solidFill>
              </a:rPr>
              <a:t>Lessons Learned</a:t>
            </a:r>
            <a:r>
              <a:rPr lang="en-US" dirty="0">
                <a:solidFill>
                  <a:schemeClr val="tx1">
                    <a:lumMod val="50000"/>
                    <a:lumOff val="50000"/>
                  </a:schemeClr>
                </a:solidFill>
              </a:rPr>
              <a:t>:</a:t>
            </a:r>
          </a:p>
        </p:txBody>
      </p:sp>
    </p:spTree>
    <p:extLst>
      <p:ext uri="{BB962C8B-B14F-4D97-AF65-F5344CB8AC3E}">
        <p14:creationId xmlns:p14="http://schemas.microsoft.com/office/powerpoint/2010/main" val="857343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EBB3D-DDDD-5876-58C7-6F45CB6EF241}"/>
              </a:ext>
            </a:extLst>
          </p:cNvPr>
          <p:cNvSpPr>
            <a:spLocks noGrp="1"/>
          </p:cNvSpPr>
          <p:nvPr>
            <p:ph type="title"/>
          </p:nvPr>
        </p:nvSpPr>
        <p:spPr/>
        <p:txBody>
          <a:bodyPr/>
          <a:lstStyle/>
          <a:p>
            <a:r>
              <a:rPr lang="en-US" dirty="0"/>
              <a:t>Confabulations reinforce core data research skills</a:t>
            </a:r>
          </a:p>
        </p:txBody>
      </p:sp>
      <p:sp>
        <p:nvSpPr>
          <p:cNvPr id="4" name="TextBox 3">
            <a:extLst>
              <a:ext uri="{FF2B5EF4-FFF2-40B4-BE49-F238E27FC236}">
                <a16:creationId xmlns:a16="http://schemas.microsoft.com/office/drawing/2014/main" id="{B413AF6C-736A-3573-C5C0-5F37F2234338}"/>
              </a:ext>
            </a:extLst>
          </p:cNvPr>
          <p:cNvSpPr txBox="1"/>
          <p:nvPr/>
        </p:nvSpPr>
        <p:spPr>
          <a:xfrm>
            <a:off x="507254" y="604434"/>
            <a:ext cx="1789272" cy="369332"/>
          </a:xfrm>
          <a:prstGeom prst="rect">
            <a:avLst/>
          </a:prstGeom>
          <a:noFill/>
        </p:spPr>
        <p:txBody>
          <a:bodyPr wrap="none" rtlCol="0">
            <a:spAutoFit/>
          </a:bodyPr>
          <a:lstStyle/>
          <a:p>
            <a:r>
              <a:rPr lang="en-US" u="sng" dirty="0">
                <a:solidFill>
                  <a:schemeClr val="tx1">
                    <a:lumMod val="50000"/>
                    <a:lumOff val="50000"/>
                  </a:schemeClr>
                </a:solidFill>
              </a:rPr>
              <a:t>Lessons Learned</a:t>
            </a:r>
            <a:r>
              <a:rPr lang="en-US" dirty="0">
                <a:solidFill>
                  <a:schemeClr val="tx1">
                    <a:lumMod val="50000"/>
                    <a:lumOff val="50000"/>
                  </a:schemeClr>
                </a:solidFill>
              </a:rPr>
              <a:t>:</a:t>
            </a:r>
          </a:p>
        </p:txBody>
      </p:sp>
    </p:spTree>
    <p:extLst>
      <p:ext uri="{BB962C8B-B14F-4D97-AF65-F5344CB8AC3E}">
        <p14:creationId xmlns:p14="http://schemas.microsoft.com/office/powerpoint/2010/main" val="351251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EBB3D-DDDD-5876-58C7-6F45CB6EF241}"/>
              </a:ext>
            </a:extLst>
          </p:cNvPr>
          <p:cNvSpPr>
            <a:spLocks noGrp="1"/>
          </p:cNvSpPr>
          <p:nvPr>
            <p:ph type="title"/>
          </p:nvPr>
        </p:nvSpPr>
        <p:spPr/>
        <p:txBody>
          <a:bodyPr/>
          <a:lstStyle/>
          <a:p>
            <a:r>
              <a:rPr lang="en-US" dirty="0"/>
              <a:t>Learning from each other is key</a:t>
            </a:r>
          </a:p>
        </p:txBody>
      </p:sp>
      <p:sp>
        <p:nvSpPr>
          <p:cNvPr id="4" name="TextBox 3">
            <a:extLst>
              <a:ext uri="{FF2B5EF4-FFF2-40B4-BE49-F238E27FC236}">
                <a16:creationId xmlns:a16="http://schemas.microsoft.com/office/drawing/2014/main" id="{5D84B838-DED8-3779-DB1A-CD18B56BC2BB}"/>
              </a:ext>
            </a:extLst>
          </p:cNvPr>
          <p:cNvSpPr txBox="1"/>
          <p:nvPr/>
        </p:nvSpPr>
        <p:spPr>
          <a:xfrm>
            <a:off x="507254" y="604434"/>
            <a:ext cx="1789272" cy="369332"/>
          </a:xfrm>
          <a:prstGeom prst="rect">
            <a:avLst/>
          </a:prstGeom>
          <a:noFill/>
        </p:spPr>
        <p:txBody>
          <a:bodyPr wrap="none" rtlCol="0">
            <a:spAutoFit/>
          </a:bodyPr>
          <a:lstStyle/>
          <a:p>
            <a:r>
              <a:rPr lang="en-US" u="sng" dirty="0">
                <a:solidFill>
                  <a:schemeClr val="tx1">
                    <a:lumMod val="50000"/>
                    <a:lumOff val="50000"/>
                  </a:schemeClr>
                </a:solidFill>
              </a:rPr>
              <a:t>Lessons Learned</a:t>
            </a:r>
            <a:r>
              <a:rPr lang="en-US" dirty="0">
                <a:solidFill>
                  <a:schemeClr val="tx1">
                    <a:lumMod val="50000"/>
                    <a:lumOff val="50000"/>
                  </a:schemeClr>
                </a:solidFill>
              </a:rPr>
              <a:t>:</a:t>
            </a:r>
          </a:p>
        </p:txBody>
      </p:sp>
    </p:spTree>
    <p:extLst>
      <p:ext uri="{BB962C8B-B14F-4D97-AF65-F5344CB8AC3E}">
        <p14:creationId xmlns:p14="http://schemas.microsoft.com/office/powerpoint/2010/main" val="3443301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EBB3D-DDDD-5876-58C7-6F45CB6EF241}"/>
              </a:ext>
            </a:extLst>
          </p:cNvPr>
          <p:cNvSpPr>
            <a:spLocks noGrp="1"/>
          </p:cNvSpPr>
          <p:nvPr>
            <p:ph type="title"/>
          </p:nvPr>
        </p:nvSpPr>
        <p:spPr/>
        <p:txBody>
          <a:bodyPr/>
          <a:lstStyle/>
          <a:p>
            <a:r>
              <a:rPr lang="en-US" dirty="0"/>
              <a:t>Create experienced and critical users </a:t>
            </a:r>
            <a:br>
              <a:rPr lang="en-US" dirty="0"/>
            </a:br>
            <a:r>
              <a:rPr lang="en-US" dirty="0"/>
              <a:t>of these tools</a:t>
            </a:r>
          </a:p>
        </p:txBody>
      </p:sp>
      <p:sp>
        <p:nvSpPr>
          <p:cNvPr id="3" name="TextBox 2">
            <a:extLst>
              <a:ext uri="{FF2B5EF4-FFF2-40B4-BE49-F238E27FC236}">
                <a16:creationId xmlns:a16="http://schemas.microsoft.com/office/drawing/2014/main" id="{9875D881-127B-F0A9-2121-BDA34316C207}"/>
              </a:ext>
            </a:extLst>
          </p:cNvPr>
          <p:cNvSpPr txBox="1"/>
          <p:nvPr/>
        </p:nvSpPr>
        <p:spPr>
          <a:xfrm>
            <a:off x="1100379" y="604434"/>
            <a:ext cx="768159" cy="369332"/>
          </a:xfrm>
          <a:prstGeom prst="rect">
            <a:avLst/>
          </a:prstGeom>
          <a:noFill/>
        </p:spPr>
        <p:txBody>
          <a:bodyPr wrap="none" rtlCol="0">
            <a:spAutoFit/>
          </a:bodyPr>
          <a:lstStyle/>
          <a:p>
            <a:r>
              <a:rPr lang="en-US" u="sng" dirty="0">
                <a:solidFill>
                  <a:schemeClr val="tx1">
                    <a:lumMod val="50000"/>
                    <a:lumOff val="50000"/>
                  </a:schemeClr>
                </a:solidFill>
              </a:rPr>
              <a:t>Goals</a:t>
            </a:r>
            <a:r>
              <a:rPr lang="en-US" dirty="0">
                <a:solidFill>
                  <a:schemeClr val="tx1">
                    <a:lumMod val="50000"/>
                    <a:lumOff val="50000"/>
                  </a:schemeClr>
                </a:solidFill>
              </a:rPr>
              <a:t>:</a:t>
            </a:r>
          </a:p>
        </p:txBody>
      </p:sp>
    </p:spTree>
    <p:extLst>
      <p:ext uri="{BB962C8B-B14F-4D97-AF65-F5344CB8AC3E}">
        <p14:creationId xmlns:p14="http://schemas.microsoft.com/office/powerpoint/2010/main" val="1187700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EBB3D-DDDD-5876-58C7-6F45CB6EF241}"/>
              </a:ext>
            </a:extLst>
          </p:cNvPr>
          <p:cNvSpPr>
            <a:spLocks noGrp="1"/>
          </p:cNvSpPr>
          <p:nvPr>
            <p:ph type="title"/>
          </p:nvPr>
        </p:nvSpPr>
        <p:spPr/>
        <p:txBody>
          <a:bodyPr/>
          <a:lstStyle/>
          <a:p>
            <a:r>
              <a:rPr lang="en-US" dirty="0"/>
              <a:t>Apply the use of these tools to </a:t>
            </a:r>
            <a:br>
              <a:rPr lang="en-US" dirty="0"/>
            </a:br>
            <a:r>
              <a:rPr lang="en-US" dirty="0"/>
              <a:t>everyday academic and research work</a:t>
            </a:r>
          </a:p>
        </p:txBody>
      </p:sp>
      <p:sp>
        <p:nvSpPr>
          <p:cNvPr id="3" name="TextBox 2">
            <a:extLst>
              <a:ext uri="{FF2B5EF4-FFF2-40B4-BE49-F238E27FC236}">
                <a16:creationId xmlns:a16="http://schemas.microsoft.com/office/drawing/2014/main" id="{54F7B31F-A302-0553-5ED9-D51DBDEBD5B6}"/>
              </a:ext>
            </a:extLst>
          </p:cNvPr>
          <p:cNvSpPr txBox="1"/>
          <p:nvPr/>
        </p:nvSpPr>
        <p:spPr>
          <a:xfrm>
            <a:off x="1100379" y="604434"/>
            <a:ext cx="768159" cy="369332"/>
          </a:xfrm>
          <a:prstGeom prst="rect">
            <a:avLst/>
          </a:prstGeom>
          <a:noFill/>
        </p:spPr>
        <p:txBody>
          <a:bodyPr wrap="none" rtlCol="0">
            <a:spAutoFit/>
          </a:bodyPr>
          <a:lstStyle/>
          <a:p>
            <a:r>
              <a:rPr lang="en-US" u="sng" dirty="0">
                <a:solidFill>
                  <a:schemeClr val="tx1">
                    <a:lumMod val="50000"/>
                    <a:lumOff val="50000"/>
                  </a:schemeClr>
                </a:solidFill>
              </a:rPr>
              <a:t>Goals</a:t>
            </a:r>
            <a:r>
              <a:rPr lang="en-US" dirty="0">
                <a:solidFill>
                  <a:schemeClr val="tx1">
                    <a:lumMod val="50000"/>
                    <a:lumOff val="50000"/>
                  </a:schemeClr>
                </a:solidFill>
              </a:rPr>
              <a:t>:</a:t>
            </a:r>
          </a:p>
        </p:txBody>
      </p:sp>
    </p:spTree>
    <p:extLst>
      <p:ext uri="{BB962C8B-B14F-4D97-AF65-F5344CB8AC3E}">
        <p14:creationId xmlns:p14="http://schemas.microsoft.com/office/powerpoint/2010/main" val="2928898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EBB3D-DDDD-5876-58C7-6F45CB6EF241}"/>
              </a:ext>
            </a:extLst>
          </p:cNvPr>
          <p:cNvSpPr>
            <a:spLocks noGrp="1"/>
          </p:cNvSpPr>
          <p:nvPr>
            <p:ph type="title"/>
          </p:nvPr>
        </p:nvSpPr>
        <p:spPr/>
        <p:txBody>
          <a:bodyPr/>
          <a:lstStyle/>
          <a:p>
            <a:r>
              <a:rPr lang="en-US" dirty="0"/>
              <a:t>Allow students to explore</a:t>
            </a:r>
            <a:br>
              <a:rPr lang="en-US" dirty="0"/>
            </a:br>
            <a:r>
              <a:rPr lang="en-US" dirty="0"/>
              <a:t>with institutional blessing</a:t>
            </a:r>
          </a:p>
        </p:txBody>
      </p:sp>
      <p:sp>
        <p:nvSpPr>
          <p:cNvPr id="3" name="TextBox 2">
            <a:extLst>
              <a:ext uri="{FF2B5EF4-FFF2-40B4-BE49-F238E27FC236}">
                <a16:creationId xmlns:a16="http://schemas.microsoft.com/office/drawing/2014/main" id="{54F7B31F-A302-0553-5ED9-D51DBDEBD5B6}"/>
              </a:ext>
            </a:extLst>
          </p:cNvPr>
          <p:cNvSpPr txBox="1"/>
          <p:nvPr/>
        </p:nvSpPr>
        <p:spPr>
          <a:xfrm>
            <a:off x="1100379" y="604434"/>
            <a:ext cx="1682512" cy="369332"/>
          </a:xfrm>
          <a:prstGeom prst="rect">
            <a:avLst/>
          </a:prstGeom>
          <a:noFill/>
        </p:spPr>
        <p:txBody>
          <a:bodyPr wrap="none" rtlCol="0">
            <a:spAutoFit/>
          </a:bodyPr>
          <a:lstStyle/>
          <a:p>
            <a:r>
              <a:rPr lang="en-US" u="sng" dirty="0">
                <a:solidFill>
                  <a:schemeClr val="tx1">
                    <a:lumMod val="50000"/>
                    <a:lumOff val="50000"/>
                  </a:schemeClr>
                </a:solidFill>
              </a:rPr>
              <a:t>Unwritten Goal</a:t>
            </a:r>
            <a:r>
              <a:rPr lang="en-US" dirty="0">
                <a:solidFill>
                  <a:schemeClr val="tx1">
                    <a:lumMod val="50000"/>
                    <a:lumOff val="50000"/>
                  </a:schemeClr>
                </a:solidFill>
              </a:rPr>
              <a:t>:</a:t>
            </a:r>
          </a:p>
        </p:txBody>
      </p:sp>
    </p:spTree>
    <p:extLst>
      <p:ext uri="{BB962C8B-B14F-4D97-AF65-F5344CB8AC3E}">
        <p14:creationId xmlns:p14="http://schemas.microsoft.com/office/powerpoint/2010/main" val="4284732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FEF76-54B1-530E-49E5-B3E72CD04D4D}"/>
              </a:ext>
            </a:extLst>
          </p:cNvPr>
          <p:cNvSpPr>
            <a:spLocks noGrp="1"/>
          </p:cNvSpPr>
          <p:nvPr>
            <p:ph type="title"/>
          </p:nvPr>
        </p:nvSpPr>
        <p:spPr/>
        <p:txBody>
          <a:bodyPr/>
          <a:lstStyle/>
          <a:p>
            <a:r>
              <a:rPr lang="en-US" dirty="0"/>
              <a:t>Didactic Instruction</a:t>
            </a:r>
          </a:p>
        </p:txBody>
      </p:sp>
      <p:sp>
        <p:nvSpPr>
          <p:cNvPr id="3" name="Content Placeholder 2">
            <a:extLst>
              <a:ext uri="{FF2B5EF4-FFF2-40B4-BE49-F238E27FC236}">
                <a16:creationId xmlns:a16="http://schemas.microsoft.com/office/drawing/2014/main" id="{40B5498B-9BD2-D39E-779D-295D86F4ABAA}"/>
              </a:ext>
            </a:extLst>
          </p:cNvPr>
          <p:cNvSpPr>
            <a:spLocks noGrp="1"/>
          </p:cNvSpPr>
          <p:nvPr>
            <p:ph idx="1"/>
          </p:nvPr>
        </p:nvSpPr>
        <p:spPr>
          <a:xfrm>
            <a:off x="149313" y="1200152"/>
            <a:ext cx="8842287" cy="2597492"/>
          </a:xfrm>
        </p:spPr>
        <p:txBody>
          <a:bodyPr numCol="2">
            <a:normAutofit/>
          </a:bodyPr>
          <a:lstStyle/>
          <a:p>
            <a:r>
              <a:rPr lang="en-US" dirty="0"/>
              <a:t>How to Use the Tools</a:t>
            </a:r>
          </a:p>
          <a:p>
            <a:r>
              <a:rPr lang="en-US" dirty="0"/>
              <a:t>How Large Language Models Work</a:t>
            </a:r>
          </a:p>
          <a:p>
            <a:r>
              <a:rPr lang="en-US" dirty="0"/>
              <a:t>Prompt ”Engineering”</a:t>
            </a:r>
          </a:p>
          <a:p>
            <a:r>
              <a:rPr lang="en-US" dirty="0"/>
              <a:t>The Opportunity for Harms in Generative AI</a:t>
            </a:r>
          </a:p>
          <a:p>
            <a:r>
              <a:rPr lang="en-US" dirty="0"/>
              <a:t>Confabulations</a:t>
            </a:r>
          </a:p>
          <a:p>
            <a:r>
              <a:rPr lang="en-US" dirty="0"/>
              <a:t>Using Generative AI in Public Health Scholarship</a:t>
            </a:r>
          </a:p>
          <a:p>
            <a:r>
              <a:rPr lang="en-US" dirty="0"/>
              <a:t>Using Generative AI in Public Health Research</a:t>
            </a:r>
          </a:p>
          <a:p>
            <a:r>
              <a:rPr lang="en-US" dirty="0"/>
              <a:t>AI and Trust</a:t>
            </a:r>
          </a:p>
          <a:p>
            <a:r>
              <a:rPr lang="en-US" dirty="0"/>
              <a:t>Areas of Future Concern</a:t>
            </a:r>
          </a:p>
        </p:txBody>
      </p:sp>
    </p:spTree>
    <p:extLst>
      <p:ext uri="{BB962C8B-B14F-4D97-AF65-F5344CB8AC3E}">
        <p14:creationId xmlns:p14="http://schemas.microsoft.com/office/powerpoint/2010/main" val="2619146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FEF76-54B1-530E-49E5-B3E72CD04D4D}"/>
              </a:ext>
            </a:extLst>
          </p:cNvPr>
          <p:cNvSpPr>
            <a:spLocks noGrp="1"/>
          </p:cNvSpPr>
          <p:nvPr>
            <p:ph type="title"/>
          </p:nvPr>
        </p:nvSpPr>
        <p:spPr/>
        <p:txBody>
          <a:bodyPr/>
          <a:lstStyle/>
          <a:p>
            <a:r>
              <a:rPr lang="en-US" dirty="0"/>
              <a:t>Syllabus: Use of Generative AI for Class Work</a:t>
            </a:r>
          </a:p>
        </p:txBody>
      </p:sp>
      <p:sp>
        <p:nvSpPr>
          <p:cNvPr id="3" name="Content Placeholder 2">
            <a:extLst>
              <a:ext uri="{FF2B5EF4-FFF2-40B4-BE49-F238E27FC236}">
                <a16:creationId xmlns:a16="http://schemas.microsoft.com/office/drawing/2014/main" id="{40B5498B-9BD2-D39E-779D-295D86F4ABAA}"/>
              </a:ext>
            </a:extLst>
          </p:cNvPr>
          <p:cNvSpPr>
            <a:spLocks noGrp="1"/>
          </p:cNvSpPr>
          <p:nvPr>
            <p:ph idx="1"/>
          </p:nvPr>
        </p:nvSpPr>
        <p:spPr>
          <a:xfrm>
            <a:off x="149313" y="1200152"/>
            <a:ext cx="8842287" cy="2597492"/>
          </a:xfrm>
        </p:spPr>
        <p:txBody>
          <a:bodyPr numCol="1">
            <a:normAutofit/>
          </a:bodyPr>
          <a:lstStyle/>
          <a:p>
            <a:pPr marL="0" indent="0">
              <a:buNone/>
            </a:pPr>
            <a:r>
              <a:rPr lang="en-US" dirty="0"/>
              <a:t>Generative AI (artificial intelligence) tools are software programs that create content (text, images, charts, graphs, video, audio) from written prompts entered by a human (you).</a:t>
            </a:r>
          </a:p>
          <a:p>
            <a:pPr marL="0" indent="0">
              <a:buNone/>
            </a:pPr>
            <a:r>
              <a:rPr lang="en-US" dirty="0"/>
              <a:t>In this class, you are expected to use generative AI tools when specifically prompted to do so in course assignments. The use of generative AI is, however, prohibited when NOT prompted to use it (for example, in writing reflections). Any instruction that states that "you" must write text means that you cannot use generative AI in any way to create the text for that portion of the assignment.</a:t>
            </a:r>
          </a:p>
          <a:p>
            <a:pPr marL="0" indent="0">
              <a:buNone/>
            </a:pPr>
            <a:endParaRPr lang="en-US" dirty="0"/>
          </a:p>
        </p:txBody>
      </p:sp>
    </p:spTree>
    <p:extLst>
      <p:ext uri="{BB962C8B-B14F-4D97-AF65-F5344CB8AC3E}">
        <p14:creationId xmlns:p14="http://schemas.microsoft.com/office/powerpoint/2010/main" val="3527760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EBB3D-DDDD-5876-58C7-6F45CB6EF241}"/>
              </a:ext>
            </a:extLst>
          </p:cNvPr>
          <p:cNvSpPr>
            <a:spLocks noGrp="1"/>
          </p:cNvSpPr>
          <p:nvPr>
            <p:ph type="title"/>
          </p:nvPr>
        </p:nvSpPr>
        <p:spPr/>
        <p:txBody>
          <a:bodyPr/>
          <a:lstStyle/>
          <a:p>
            <a:r>
              <a:rPr lang="en-US" dirty="0"/>
              <a:t>Hands-On, Relevant Activity</a:t>
            </a:r>
            <a:br>
              <a:rPr lang="en-US" dirty="0"/>
            </a:br>
            <a:br>
              <a:rPr lang="en-US" dirty="0"/>
            </a:br>
            <a:r>
              <a:rPr lang="en-US" dirty="0"/>
              <a:t>Reflection</a:t>
            </a:r>
          </a:p>
        </p:txBody>
      </p:sp>
    </p:spTree>
    <p:extLst>
      <p:ext uri="{BB962C8B-B14F-4D97-AF65-F5344CB8AC3E}">
        <p14:creationId xmlns:p14="http://schemas.microsoft.com/office/powerpoint/2010/main" val="1442354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FEF76-54B1-530E-49E5-B3E72CD04D4D}"/>
              </a:ext>
            </a:extLst>
          </p:cNvPr>
          <p:cNvSpPr>
            <a:spLocks noGrp="1"/>
          </p:cNvSpPr>
          <p:nvPr>
            <p:ph type="title"/>
          </p:nvPr>
        </p:nvSpPr>
        <p:spPr/>
        <p:txBody>
          <a:bodyPr/>
          <a:lstStyle/>
          <a:p>
            <a:r>
              <a:rPr lang="en-US" dirty="0"/>
              <a:t>Assignment: Summarization: Humans vs AI</a:t>
            </a:r>
          </a:p>
        </p:txBody>
      </p:sp>
      <p:pic>
        <p:nvPicPr>
          <p:cNvPr id="5" name="Content Placeholder 4" descr="A white paper with text&#10;&#10;Description automatically generated">
            <a:extLst>
              <a:ext uri="{FF2B5EF4-FFF2-40B4-BE49-F238E27FC236}">
                <a16:creationId xmlns:a16="http://schemas.microsoft.com/office/drawing/2014/main" id="{77F74D5B-0C59-1BAD-763B-CB57FCE2BA33}"/>
              </a:ext>
            </a:extLst>
          </p:cNvPr>
          <p:cNvPicPr>
            <a:picLocks noGrp="1" noChangeAspect="1"/>
          </p:cNvPicPr>
          <p:nvPr>
            <p:ph idx="1"/>
          </p:nvPr>
        </p:nvPicPr>
        <p:blipFill>
          <a:blip r:embed="rId2"/>
          <a:stretch>
            <a:fillRect/>
          </a:stretch>
        </p:blipFill>
        <p:spPr>
          <a:xfrm>
            <a:off x="226779" y="1169153"/>
            <a:ext cx="7003179" cy="3971060"/>
          </a:xfrm>
          <a:ln>
            <a:noFill/>
          </a:ln>
        </p:spPr>
      </p:pic>
    </p:spTree>
    <p:extLst>
      <p:ext uri="{BB962C8B-B14F-4D97-AF65-F5344CB8AC3E}">
        <p14:creationId xmlns:p14="http://schemas.microsoft.com/office/powerpoint/2010/main" val="19225388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TITLES, SECTIONS, ONE-LINERS">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0BC57271-103A-0446-9C9A-3E018737FED0}" vid="{FAC890A8-E5BE-9F40-8B06-96375AFA0C95}"/>
    </a:ext>
  </a:extLst>
</a:theme>
</file>

<file path=ppt/theme/theme2.xml><?xml version="1.0" encoding="utf-8"?>
<a:theme xmlns:a="http://schemas.openxmlformats.org/drawingml/2006/main" name="jhsph-logo-bullets">
  <a:themeElements>
    <a:clrScheme name="Custom 2">
      <a:dk1>
        <a:srgbClr val="000000"/>
      </a:dk1>
      <a:lt1>
        <a:srgbClr val="FFFFFF"/>
      </a:lt1>
      <a:dk2>
        <a:srgbClr val="000000"/>
      </a:dk2>
      <a:lt2>
        <a:srgbClr val="F8F8F8"/>
      </a:lt2>
      <a:accent1>
        <a:srgbClr val="062C71"/>
      </a:accent1>
      <a:accent2>
        <a:srgbClr val="418EDE"/>
      </a:accent2>
      <a:accent3>
        <a:srgbClr val="719949"/>
      </a:accent3>
      <a:accent4>
        <a:srgbClr val="F98319"/>
      </a:accent4>
      <a:accent5>
        <a:srgbClr val="CF4520"/>
      </a:accent5>
      <a:accent6>
        <a:srgbClr val="F1C300"/>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0BC57271-103A-0446-9C9A-3E018737FED0}" vid="{DC5835DA-146D-E349-B51F-901BF375BB16}"/>
    </a:ext>
  </a:extLst>
</a:theme>
</file>

<file path=ppt/theme/theme3.xml><?xml version="1.0" encoding="utf-8"?>
<a:theme xmlns:a="http://schemas.openxmlformats.org/drawingml/2006/main" name="jhsph-vertical">
  <a:themeElements>
    <a:clrScheme name="Custom 1">
      <a:dk1>
        <a:srgbClr val="000000"/>
      </a:dk1>
      <a:lt1>
        <a:srgbClr val="FFFFFF"/>
      </a:lt1>
      <a:dk2>
        <a:srgbClr val="000000"/>
      </a:dk2>
      <a:lt2>
        <a:srgbClr val="F8F8F8"/>
      </a:lt2>
      <a:accent1>
        <a:srgbClr val="062C71"/>
      </a:accent1>
      <a:accent2>
        <a:srgbClr val="418EDE"/>
      </a:accent2>
      <a:accent3>
        <a:srgbClr val="719949"/>
      </a:accent3>
      <a:accent4>
        <a:srgbClr val="F98319"/>
      </a:accent4>
      <a:accent5>
        <a:srgbClr val="CF4520"/>
      </a:accent5>
      <a:accent6>
        <a:srgbClr val="F1C300"/>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0BC57271-103A-0446-9C9A-3E018737FED0}" vid="{8E5F6D04-6455-E64D-B772-460B83734C1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TITLES, SECTIONS, ONE-LINERS</Template>
  <TotalTime>542</TotalTime>
  <Words>1466</Words>
  <Application>Microsoft Office PowerPoint</Application>
  <PresentationFormat>On-screen Show (16:9)</PresentationFormat>
  <Paragraphs>78</Paragraphs>
  <Slides>27</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27</vt:i4>
      </vt:variant>
    </vt:vector>
  </HeadingPairs>
  <TitlesOfParts>
    <vt:vector size="38" baseType="lpstr">
      <vt:lpstr>Arial</vt:lpstr>
      <vt:lpstr>Bookman Old Style</vt:lpstr>
      <vt:lpstr>Calibri</vt:lpstr>
      <vt:lpstr>Corbel</vt:lpstr>
      <vt:lpstr>Georgia</vt:lpstr>
      <vt:lpstr>Lucida Grande</vt:lpstr>
      <vt:lpstr>proxima-nova</vt:lpstr>
      <vt:lpstr>Wingdings</vt:lpstr>
      <vt:lpstr>TITLES, SECTIONS, ONE-LINERS</vt:lpstr>
      <vt:lpstr>jhsph-logo-bullets</vt:lpstr>
      <vt:lpstr>jhsph-vertical</vt:lpstr>
      <vt:lpstr>PH.550.610.81 Using Generative  Artificial Intelligence (AI)  to Improve Public Health</vt:lpstr>
      <vt:lpstr>Disseminate basic knowledge  about how these tools work</vt:lpstr>
      <vt:lpstr>Create experienced and critical users  of these tools</vt:lpstr>
      <vt:lpstr>Apply the use of these tools to  everyday academic and research work</vt:lpstr>
      <vt:lpstr>Allow students to explore with institutional blessing</vt:lpstr>
      <vt:lpstr>Didactic Instruction</vt:lpstr>
      <vt:lpstr>Syllabus: Use of Generative AI for Class Work</vt:lpstr>
      <vt:lpstr>Hands-On, Relevant Activity  Reflection</vt:lpstr>
      <vt:lpstr>Assignment: Summarization: Humans vs AI</vt:lpstr>
      <vt:lpstr>Assignment: Summarization: Humans vs AI</vt:lpstr>
      <vt:lpstr>Reflection: Summarization: Humans vs AI</vt:lpstr>
      <vt:lpstr>Reflection: Summarization: Humans vs AI</vt:lpstr>
      <vt:lpstr>Assignment: Teach Yourself Using AI</vt:lpstr>
      <vt:lpstr>Reflection: Teach Yourself Using AI</vt:lpstr>
      <vt:lpstr>Reflection: Teach Yourself Using AI</vt:lpstr>
      <vt:lpstr>Assignment: Public Health (Dis)Information Campaign</vt:lpstr>
      <vt:lpstr>Assignment: Public Health (Dis)Information Campaign</vt:lpstr>
      <vt:lpstr>Assignment: Public Health (Dis)Information Campaign</vt:lpstr>
      <vt:lpstr>The Twist</vt:lpstr>
      <vt:lpstr>Assignment: Public Health (Dis)Information Campaign</vt:lpstr>
      <vt:lpstr>Assignment: Public Health (Dis)Information Campaign</vt:lpstr>
      <vt:lpstr>Reflection: Public Health (Dis)Information Campaign</vt:lpstr>
      <vt:lpstr>Reflection: Public Health (Dis)Information Campaign</vt:lpstr>
      <vt:lpstr>Reflection: Public Health (Dis)Information Campaign</vt:lpstr>
      <vt:lpstr>Students love the interdisciplinary approach</vt:lpstr>
      <vt:lpstr>Confabulations reinforce core data research skills</vt:lpstr>
      <vt:lpstr>Learning from each other is key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Pre–attentive Attributes and Perceptual Ranking</dc:title>
  <dc:subject/>
  <dc:creator>Brian Klaas</dc:creator>
  <cp:keywords/>
  <dc:description>Author: Johns Hopkins University
The material in this presentation is subject to the copyright of the owners of the material and is being provided for educational purposes under rules of fair use for registered students in this course only. No additional copies of the copyrighted work may be made or distributed.
Template last modified October 13, 2021.</dc:description>
  <cp:lastModifiedBy>Caroline Egan</cp:lastModifiedBy>
  <cp:revision>3</cp:revision>
  <cp:lastPrinted>2015-12-30T15:17:52Z</cp:lastPrinted>
  <dcterms:created xsi:type="dcterms:W3CDTF">2022-10-24T20:05:19Z</dcterms:created>
  <dcterms:modified xsi:type="dcterms:W3CDTF">2024-04-22T15:42:56Z</dcterms:modified>
  <cp:category/>
</cp:coreProperties>
</file>